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istorykratko.com/knyaz-yuriy-dolgorukiy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889127"/>
          </a:xfrm>
        </p:spPr>
        <p:txBody>
          <a:bodyPr/>
          <a:lstStyle/>
          <a:p>
            <a:r>
              <a:rPr lang="ru-RU" dirty="0" smtClean="0"/>
              <a:t>Россия – родина моя!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4" y="3044114"/>
            <a:ext cx="8938615" cy="2946378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Подготовила </a:t>
            </a:r>
            <a:endParaRPr lang="ru-RU" dirty="0" smtClean="0"/>
          </a:p>
          <a:p>
            <a:pPr algn="r"/>
            <a:r>
              <a:rPr lang="ru-RU" dirty="0" smtClean="0"/>
              <a:t> </a:t>
            </a:r>
            <a:r>
              <a:rPr lang="ru-RU" dirty="0" smtClean="0"/>
              <a:t>ученица 4-В </a:t>
            </a:r>
            <a:r>
              <a:rPr lang="ru-RU" dirty="0" smtClean="0"/>
              <a:t>класса</a:t>
            </a:r>
          </a:p>
          <a:p>
            <a:pPr algn="r"/>
            <a:r>
              <a:rPr lang="ru-RU" dirty="0" smtClean="0"/>
              <a:t>МБОУ «СОШ №34» </a:t>
            </a:r>
          </a:p>
          <a:p>
            <a:pPr algn="r"/>
            <a:r>
              <a:rPr lang="ru-RU" dirty="0" smtClean="0"/>
              <a:t>г. Симферополя</a:t>
            </a:r>
            <a:r>
              <a:rPr lang="ru-RU" dirty="0" smtClean="0"/>
              <a:t> </a:t>
            </a:r>
          </a:p>
          <a:p>
            <a:pPr algn="r"/>
            <a:r>
              <a:rPr lang="ru-RU" dirty="0" smtClean="0"/>
              <a:t>Колупаева </a:t>
            </a:r>
            <a:r>
              <a:rPr lang="ru-RU" dirty="0" err="1" smtClean="0"/>
              <a:t>марьяна</a:t>
            </a:r>
            <a:endParaRPr lang="ru-RU" dirty="0" smtClean="0"/>
          </a:p>
          <a:p>
            <a:pPr algn="r"/>
            <a:r>
              <a:rPr lang="ru-RU" dirty="0" smtClean="0"/>
              <a:t>Руководитель:</a:t>
            </a:r>
          </a:p>
          <a:p>
            <a:pPr algn="r"/>
            <a:r>
              <a:rPr lang="ru-RU" dirty="0" smtClean="0"/>
              <a:t>Кожухарова </a:t>
            </a:r>
            <a:r>
              <a:rPr lang="ru-RU" smtClean="0"/>
              <a:t>Екатерина Викторовна</a:t>
            </a:r>
            <a:endParaRPr lang="ru-RU" dirty="0" smtClean="0"/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787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Родину, как и родителей, не выбирают, она дается нам вместе с рождением.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Меня зовут Колупаева Марьяна, я родилась и живу в Крыму, который является частью большой страны под названием Россия.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069" y="2603500"/>
            <a:ext cx="4259699" cy="3378200"/>
          </a:xfrm>
        </p:spPr>
      </p:pic>
    </p:spTree>
    <p:extLst>
      <p:ext uri="{BB962C8B-B14F-4D97-AF65-F5344CB8AC3E}">
        <p14:creationId xmlns:p14="http://schemas.microsoft.com/office/powerpoint/2010/main" val="168757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Россия занимает первое место в мире по  территории.</a:t>
            </a:r>
            <a:endParaRPr lang="ru-RU" sz="18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2" b="1021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Площадь нашей страны в ее конституционных границах составляет 17 125 191 </a:t>
            </a:r>
            <a:r>
              <a:rPr lang="ru-RU" sz="1600" dirty="0" err="1" smtClean="0"/>
              <a:t>м.кв</a:t>
            </a:r>
            <a:r>
              <a:rPr lang="ru-RU" sz="1600" dirty="0" smtClean="0"/>
              <a:t>. (На втором месте  - Канада. 9 984 670 </a:t>
            </a:r>
            <a:r>
              <a:rPr lang="ru-RU" sz="1600" dirty="0" err="1" smtClean="0"/>
              <a:t>м.кв</a:t>
            </a:r>
            <a:r>
              <a:rPr lang="ru-RU" sz="1600" dirty="0" smtClean="0"/>
              <a:t>.)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7021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Население России – 146 745 098 человек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25" y="3216275"/>
            <a:ext cx="3886200" cy="219075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Россия  - многонациональная и многокультурная страна!  </a:t>
            </a:r>
          </a:p>
          <a:p>
            <a:r>
              <a:rPr lang="ru-RU" dirty="0"/>
              <a:t>На территории Российской Федерации проживает огромное количество различных народов и национальностей, крупнейшими из которых являются русские, татары, украинцы, башкиры, чуваши, чеченцы, армяне. Каждый представитель определенного народа обладает своими чертами: вероисповеданием, мировоззрением, языком, обычаями. Уважение и терпимость к культуре каждого народа именуется толерантностью.</a:t>
            </a:r>
          </a:p>
        </p:txBody>
      </p:sp>
    </p:spTree>
    <p:extLst>
      <p:ext uri="{BB962C8B-B14F-4D97-AF65-F5344CB8AC3E}">
        <p14:creationId xmlns:p14="http://schemas.microsoft.com/office/powerpoint/2010/main" val="351031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Россия – </a:t>
            </a:r>
            <a:r>
              <a:rPr lang="ru-RU" sz="2000" b="1" dirty="0"/>
              <a:t>государство с федеративным устройством</a:t>
            </a:r>
            <a:r>
              <a:rPr lang="ru-RU" sz="20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Многонациональная страна объединяет субъекты, но все они едины по гражданству – россияне. Чтобы разобраться в устройстве страны, начинают с понятия «</a:t>
            </a:r>
            <a:r>
              <a:rPr lang="ru-RU" i="1" dirty="0"/>
              <a:t>федерация</a:t>
            </a:r>
            <a:r>
              <a:rPr lang="ru-RU" dirty="0"/>
              <a:t>». Это союз. Субъекты объединились в одно государство: республики, края, области</a:t>
            </a:r>
            <a:r>
              <a:rPr lang="ru-RU" dirty="0" smtClean="0"/>
              <a:t>.</a:t>
            </a:r>
          </a:p>
          <a:p>
            <a:r>
              <a:rPr lang="ru-RU" dirty="0"/>
              <a:t>У государства </a:t>
            </a:r>
            <a:r>
              <a:rPr lang="ru-RU" b="1" dirty="0"/>
              <a:t>один закон – Конституция РФ</a:t>
            </a:r>
            <a:r>
              <a:rPr lang="ru-RU" dirty="0"/>
              <a:t>. У каждого субъекта есть свои полномочия и права. Законы, принимаемые в субъектах, подчиняются Конституции и не могут ей противоречить</a:t>
            </a:r>
            <a:r>
              <a:rPr lang="ru-RU" dirty="0" smtClean="0"/>
              <a:t>.</a:t>
            </a:r>
          </a:p>
          <a:p>
            <a:r>
              <a:rPr lang="ru-RU" dirty="0"/>
              <a:t>Еще один объединяющий признак – </a:t>
            </a:r>
            <a:r>
              <a:rPr lang="ru-RU" b="1" dirty="0"/>
              <a:t>язык государства</a:t>
            </a:r>
            <a:r>
              <a:rPr lang="ru-RU" dirty="0"/>
              <a:t>. Русский язык изучается на всей территории России. На нем пишутся документы. Это не значит, что другие языки не могут существовать. Языки окраин, малых народностей поддерживаются государством. Русский – общий язык, который используется всеми.</a:t>
            </a:r>
          </a:p>
        </p:txBody>
      </p:sp>
    </p:spTree>
    <p:extLst>
      <p:ext uri="{BB962C8B-B14F-4D97-AF65-F5344CB8AC3E}">
        <p14:creationId xmlns:p14="http://schemas.microsoft.com/office/powerpoint/2010/main" val="376658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Государственные символы России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055" y="2042729"/>
            <a:ext cx="3020744" cy="576263"/>
          </a:xfrm>
        </p:spPr>
        <p:txBody>
          <a:bodyPr/>
          <a:lstStyle/>
          <a:p>
            <a:r>
              <a:rPr lang="ru-RU" sz="1600" dirty="0"/>
              <a:t>Герб Российской </a:t>
            </a:r>
            <a:r>
              <a:rPr lang="ru-RU" sz="1600" dirty="0" smtClean="0"/>
              <a:t>Федерации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8"/>
          </p:nvPr>
        </p:nvSpPr>
        <p:spPr>
          <a:xfrm>
            <a:off x="522614" y="5571541"/>
            <a:ext cx="3020745" cy="917949"/>
          </a:xfrm>
        </p:spPr>
        <p:txBody>
          <a:bodyPr/>
          <a:lstStyle/>
          <a:p>
            <a:r>
              <a:rPr lang="ru-RU" dirty="0"/>
              <a:t>Двуглавый орёл призван </a:t>
            </a:r>
            <a:r>
              <a:rPr lang="ru-RU" dirty="0" smtClean="0"/>
              <a:t>символизировать </a:t>
            </a:r>
            <a:r>
              <a:rPr lang="ru-RU" dirty="0"/>
              <a:t>мощь и независимость нашей страны.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1600" dirty="0"/>
              <a:t>Флаг Российской </a:t>
            </a:r>
            <a:r>
              <a:rPr lang="ru-RU" sz="1600" dirty="0" smtClean="0"/>
              <a:t>Федерации</a:t>
            </a:r>
            <a:endParaRPr lang="ru-RU" sz="1600" dirty="0"/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" b="1917"/>
          <a:stretch>
            <a:fillRect/>
          </a:stretch>
        </p:blipFill>
        <p:spPr>
          <a:xfrm>
            <a:off x="4748463" y="2642840"/>
            <a:ext cx="2691242" cy="1552170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19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Белый</a:t>
            </a:r>
            <a:r>
              <a:rPr lang="ru-RU" dirty="0"/>
              <a:t> </a:t>
            </a:r>
            <a:r>
              <a:rPr lang="ru-RU" b="1" dirty="0"/>
              <a:t>цвет</a:t>
            </a:r>
            <a:r>
              <a:rPr lang="ru-RU" dirty="0"/>
              <a:t> означает мир, чистоту, непорочность, совершенство; синий — </a:t>
            </a:r>
            <a:r>
              <a:rPr lang="ru-RU" b="1" dirty="0"/>
              <a:t>цвет</a:t>
            </a:r>
            <a:r>
              <a:rPr lang="ru-RU" dirty="0"/>
              <a:t> веры и верности, постоянства; красный </a:t>
            </a:r>
            <a:r>
              <a:rPr lang="ru-RU" b="1" dirty="0"/>
              <a:t>цвет символизирует</a:t>
            </a:r>
            <a:r>
              <a:rPr lang="ru-RU" dirty="0"/>
              <a:t> энергию, силу, кровь, пролитую за Отечество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7983433" y="2534404"/>
            <a:ext cx="3050438" cy="576262"/>
          </a:xfrm>
        </p:spPr>
        <p:txBody>
          <a:bodyPr/>
          <a:lstStyle/>
          <a:p>
            <a:r>
              <a:rPr lang="ru-RU" sz="1600" dirty="0"/>
              <a:t>Гимн Российской </a:t>
            </a:r>
            <a:r>
              <a:rPr lang="ru-RU" sz="1600" dirty="0" smtClean="0"/>
              <a:t>Федерации</a:t>
            </a:r>
            <a:endParaRPr lang="ru-RU" sz="1600" dirty="0"/>
          </a:p>
        </p:txBody>
      </p:sp>
      <p:pic>
        <p:nvPicPr>
          <p:cNvPr id="15" name="Рисунок 14"/>
          <p:cNvPicPr>
            <a:picLocks noGrp="1" noChangeAspect="1"/>
          </p:cNvPicPr>
          <p:nvPr>
            <p:ph type="pic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" b="2737"/>
          <a:stretch>
            <a:fillRect/>
          </a:stretch>
        </p:blipFill>
        <p:spPr>
          <a:xfrm>
            <a:off x="314325" y="2611438"/>
            <a:ext cx="3711575" cy="2806700"/>
          </a:xfr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50" y="3293519"/>
            <a:ext cx="2804322" cy="308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Москва  - столица нашей родины.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75" y="2044085"/>
            <a:ext cx="5189538" cy="337943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Москва- крупнейший </a:t>
            </a:r>
            <a:r>
              <a:rPr lang="ru-RU" dirty="0"/>
              <a:t>политический, экономический, научный и культурный центр России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Основана в 12 веке </a:t>
            </a:r>
            <a:r>
              <a:rPr lang="ru-RU" dirty="0"/>
              <a:t>князем </a:t>
            </a:r>
            <a:r>
              <a:rPr lang="ru-RU" b="1" dirty="0">
                <a:hlinkClick r:id="rId3"/>
              </a:rPr>
              <a:t>Юрием </a:t>
            </a:r>
            <a:r>
              <a:rPr lang="ru-RU" b="1" dirty="0" smtClean="0">
                <a:hlinkClick r:id="rId3"/>
              </a:rPr>
              <a:t>Долгоруким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Москва </a:t>
            </a:r>
            <a:r>
              <a:rPr lang="ru-RU" dirty="0"/>
              <a:t>в 16 веке стала столицей и продолжает быть ею по сегодняшний день.</a:t>
            </a:r>
          </a:p>
        </p:txBody>
      </p:sp>
    </p:spTree>
    <p:extLst>
      <p:ext uri="{BB962C8B-B14F-4D97-AF65-F5344CB8AC3E}">
        <p14:creationId xmlns:p14="http://schemas.microsoft.com/office/powerpoint/2010/main" val="47404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/>
              <a:t>В результате моего небольшого исследования на тему "Россия - Родина моя" я </a:t>
            </a:r>
            <a:r>
              <a:rPr lang="ru-RU" dirty="0" smtClean="0"/>
              <a:t>узнала </a:t>
            </a:r>
            <a:r>
              <a:rPr lang="ru-RU" dirty="0"/>
              <a:t>много нового о нашей стране. </a:t>
            </a:r>
            <a:r>
              <a:rPr lang="ru-RU" dirty="0" smtClean="0"/>
              <a:t>Увидела, </a:t>
            </a:r>
            <a:r>
              <a:rPr lang="ru-RU" dirty="0"/>
              <a:t>насколько обширна, разнообразна, красива и интересна наша Россия. Я обязательно буду много путешествовать. Буду дальше изучать особенности нашей страны. Мне очень хочется узнать как можно больше о нашей великой стране России. </a:t>
            </a:r>
            <a:r>
              <a:rPr lang="ru-RU"/>
              <a:t>Я </a:t>
            </a:r>
            <a:r>
              <a:rPr lang="ru-RU" smtClean="0"/>
              <a:t>считаю </a:t>
            </a:r>
            <a:r>
              <a:rPr lang="ru-RU" dirty="0"/>
              <a:t>себя патриотом своей Отчизны.</a:t>
            </a:r>
          </a:p>
          <a:p>
            <a:pPr fontAlgn="base"/>
            <a:r>
              <a:rPr lang="ru-RU" dirty="0"/>
              <a:t>Патриотизм — важное моральное качество, которое проявляется в любви к малой Родине и к стране в целом. Без патриотизма человек не будет уважать Родину, общество и своих близких людей.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36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104</TotalTime>
  <Words>359</Words>
  <Application>Microsoft Office PowerPoint</Application>
  <PresentationFormat>Произвольный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Ион (конференц-зал)</vt:lpstr>
      <vt:lpstr>Россия – родина моя!</vt:lpstr>
      <vt:lpstr>Родину, как и родителей, не выбирают, она дается нам вместе с рождением.</vt:lpstr>
      <vt:lpstr>Россия занимает первое место в мире по  территории.</vt:lpstr>
      <vt:lpstr>Население России – 146 745 098 человек </vt:lpstr>
      <vt:lpstr>Россия – государство с федеративным устройством.</vt:lpstr>
      <vt:lpstr>Государственные символы России </vt:lpstr>
      <vt:lpstr>Москва  - столица нашей родины.</vt:lpstr>
      <vt:lpstr>Заключение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– родина моя!</dc:title>
  <dc:creator>Пользователь Windows</dc:creator>
  <cp:lastModifiedBy>Руслан</cp:lastModifiedBy>
  <cp:revision>13</cp:revision>
  <dcterms:created xsi:type="dcterms:W3CDTF">2020-04-05T14:42:10Z</dcterms:created>
  <dcterms:modified xsi:type="dcterms:W3CDTF">2020-04-09T06:44:50Z</dcterms:modified>
</cp:coreProperties>
</file>