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7" r:id="rId8"/>
    <p:sldId id="262" r:id="rId9"/>
    <p:sldId id="265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456892"/>
            <a:ext cx="2448272" cy="1836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495134"/>
            <a:ext cx="2681437" cy="178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2495134"/>
            <a:ext cx="2410476" cy="1807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907704" y="500762"/>
            <a:ext cx="43098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4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7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3329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 Главное слово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7272" y="1837444"/>
            <a:ext cx="3378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Подбери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прилагательные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6260" y="3501008"/>
            <a:ext cx="3999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Подбери   глаголы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40021" y="4941168"/>
            <a:ext cx="4641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Составь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780928"/>
            <a:ext cx="4069142" cy="3051857"/>
          </a:xfrm>
        </p:spPr>
      </p:pic>
      <p:pic>
        <p:nvPicPr>
          <p:cNvPr id="3074" name="Picture 2" descr="http://www.proza.ru/pics/2010/06/18/117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2908885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046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2492896"/>
            <a:ext cx="4953000" cy="3714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78784" y="1052736"/>
            <a:ext cx="87864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БУДЬТЕ   ЗДОРОВЫ!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267" y="3212976"/>
            <a:ext cx="3024336" cy="2016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66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420888"/>
            <a:ext cx="2911872" cy="2183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1883335"/>
            <a:ext cx="2057214" cy="2742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1841978"/>
            <a:ext cx="2088232" cy="27843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00762"/>
            <a:ext cx="37240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Растения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149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844824"/>
            <a:ext cx="3361905" cy="380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636912"/>
            <a:ext cx="3803915" cy="28529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7784" y="530469"/>
            <a:ext cx="27122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Грибы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61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27784" y="1340768"/>
            <a:ext cx="3600400" cy="525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140439"/>
            <a:ext cx="40576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6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4821871"/>
            <a:ext cx="2448272" cy="1836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1916832"/>
            <a:ext cx="2088232" cy="27843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1884241"/>
            <a:ext cx="2160240" cy="2441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78783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Живые   организмы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9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097"/>
          <a:stretch/>
        </p:blipFill>
        <p:spPr bwMode="auto">
          <a:xfrm>
            <a:off x="827584" y="1916832"/>
            <a:ext cx="1744374" cy="254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543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764704"/>
            <a:ext cx="524305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РАЗМИНКА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221088"/>
            <a:ext cx="74496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________________ - это часть тела человека.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________________- это внутренний орган человека.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097"/>
          <a:stretch/>
        </p:blipFill>
        <p:spPr bwMode="auto">
          <a:xfrm>
            <a:off x="3707904" y="1340768"/>
            <a:ext cx="1744374" cy="254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5943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915816" y="1340768"/>
            <a:ext cx="3672408" cy="5151462"/>
            <a:chOff x="2915816" y="476672"/>
            <a:chExt cx="3672408" cy="5151462"/>
          </a:xfrm>
        </p:grpSpPr>
        <p:pic>
          <p:nvPicPr>
            <p:cNvPr id="2" name="Рисунок 1" descr="C:\Documents and Settings\Лена\Мои документы\Документы сканера\1 126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476672"/>
              <a:ext cx="3672408" cy="515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2915816" y="476672"/>
              <a:ext cx="288032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843808" y="116632"/>
            <a:ext cx="3163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Дыхание.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531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548680"/>
            <a:ext cx="6191250" cy="3429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55576" y="4869160"/>
            <a:ext cx="7848872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Вывод: </a:t>
            </a:r>
            <a:r>
              <a:rPr lang="ru-RU" sz="4000" b="1" dirty="0" smtClean="0">
                <a:solidFill>
                  <a:srgbClr val="FF0000"/>
                </a:solidFill>
              </a:rPr>
              <a:t>курение   очень    опасно!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80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3810000" cy="254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260648"/>
            <a:ext cx="3222851" cy="29018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0536" y="4208314"/>
            <a:ext cx="3613584" cy="2409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3916" y="3284984"/>
            <a:ext cx="6443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ЖИВИ    ИНТЕРЕСНО!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52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СИНКВЕЙН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Перс</cp:lastModifiedBy>
  <cp:revision>24</cp:revision>
  <dcterms:created xsi:type="dcterms:W3CDTF">2011-12-06T16:52:57Z</dcterms:created>
  <dcterms:modified xsi:type="dcterms:W3CDTF">2020-02-05T14:43:33Z</dcterms:modified>
</cp:coreProperties>
</file>