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57" r:id="rId5"/>
    <p:sldId id="259" r:id="rId6"/>
    <p:sldId id="260" r:id="rId7"/>
    <p:sldId id="271" r:id="rId8"/>
    <p:sldId id="261" r:id="rId9"/>
    <p:sldId id="275" r:id="rId10"/>
    <p:sldId id="276" r:id="rId11"/>
    <p:sldId id="277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4" r:id="rId20"/>
    <p:sldId id="270" r:id="rId21"/>
    <p:sldId id="272" r:id="rId22"/>
    <p:sldId id="273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62" autoAdjust="0"/>
    <p:restoredTop sz="86379" autoAdjust="0"/>
  </p:normalViewPr>
  <p:slideViewPr>
    <p:cSldViewPr>
      <p:cViewPr varScale="1">
        <p:scale>
          <a:sx n="76" d="100"/>
          <a:sy n="76" d="100"/>
        </p:scale>
        <p:origin x="-183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tozveri.ru/verblud.html" TargetMode="External"/><Relationship Id="rId2" Type="http://schemas.openxmlformats.org/officeDocument/2006/relationships/hyperlink" Target="http://zveridikie.ru/selhozzhivotnye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fedpress.ru/news/econom/agricult/1386763760-stavropolskie-selektsionery-vyveli-porodu-ovets-dzhalginskii-merinos" TargetMode="External"/><Relationship Id="rId4" Type="http://schemas.openxmlformats.org/officeDocument/2006/relationships/hyperlink" Target="http://www.stavropolye.tv/economy/view/8679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76673"/>
            <a:ext cx="9144000" cy="720079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 ЖИВОТНЫЕ</a:t>
            </a:r>
            <a:endParaRPr lang="ru-RU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8784976" cy="554461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ПРИРОДОВЕДЕНИЕ  5 КЛАСС</a:t>
            </a:r>
          </a:p>
          <a:p>
            <a:pPr algn="ctr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3" y="1844824"/>
            <a:ext cx="8568952" cy="4896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708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75724"/>
            <a:ext cx="8424936" cy="57776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684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58496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813690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277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наука, подарившая человеку столько домашних животных?</a:t>
            </a:r>
            <a:b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8136904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947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20472" cy="1268760"/>
          </a:xfrm>
        </p:spPr>
        <p:txBody>
          <a:bodyPr/>
          <a:lstStyle/>
          <a:p>
            <a:pPr algn="ctr"/>
            <a:r>
              <a:rPr lang="ru-RU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СЕ-</a:t>
            </a:r>
            <a:endParaRPr lang="ru-RU" sz="7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42493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980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08912" cy="1268760"/>
          </a:xfrm>
        </p:spPr>
        <p:txBody>
          <a:bodyPr/>
          <a:lstStyle/>
          <a:p>
            <a:pPr algn="ctr"/>
            <a:r>
              <a:rPr lang="ru-RU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ЛЕК-</a:t>
            </a:r>
            <a:endParaRPr lang="ru-RU" sz="7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712968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33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306971" cy="1080120"/>
          </a:xfrm>
        </p:spPr>
        <p:txBody>
          <a:bodyPr/>
          <a:lstStyle/>
          <a:p>
            <a:pPr algn="ctr"/>
            <a:r>
              <a:rPr lang="ru-RU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ЦИЯ</a:t>
            </a:r>
            <a:endParaRPr lang="ru-RU" sz="7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048672" cy="5445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089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1512168"/>
          </a:xfrm>
        </p:spPr>
        <p:txBody>
          <a:bodyPr/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СЕЛЕКЦИЯ</a:t>
            </a:r>
            <a:b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СТАВРОПОЛЬЕ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92899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52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75724"/>
            <a:ext cx="9144000" cy="5201548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СЕЛЕКЦИЯ –</a:t>
            </a:r>
            <a:br>
              <a:rPr lang="ru-RU" sz="8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 О ВЫВЕДЕНИИ НОВЫХ </a:t>
            </a: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УЛУЧШЕНИИ УЖЕ СУЩЕСТВУЮЩИХ</a:t>
            </a: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СОРТОВ   </a:t>
            </a: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</a:t>
            </a: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</a:t>
            </a: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</a:t>
            </a: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И    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ШТАММОВ</a:t>
            </a: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МИКРООРГАНИЗМОВ.</a:t>
            </a:r>
            <a:r>
              <a:rPr lang="ru-RU" sz="8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3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2132856"/>
          </a:xfrm>
        </p:spPr>
        <p:txBody>
          <a:bodyPr/>
          <a:lstStyle/>
          <a:p>
            <a:pPr algn="just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СТАВРОПОЛЬСКИХ СЕЛЕКЦИОНЕРОВ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Дмитриевская              </a:t>
            </a:r>
            <a:r>
              <a:rPr lang="ru-RU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Джалгинский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меринос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порода коров            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04864"/>
            <a:ext cx="496855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04864"/>
            <a:ext cx="471601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6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75724"/>
            <a:ext cx="9036496" cy="5345564"/>
          </a:xfrm>
        </p:spPr>
        <p:txBody>
          <a:bodyPr/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  ПОРОДЫ   ДОМАШНИХ ЖИВОТНЫХ    ВЫВЕДЕНЫ ЧЕЛОВЕКОМ   ИЗ   ДИКИХ   ВИДОВ, БЛАГОДАРЯ           СЕЛЕКЦИОННОЙ РАБОТЕ   (ОТБОРУ    ЖИВОТНЫХ  С НУЖНЫМИ   ЧЕЛОВЕКУ КАЧЕСТВАМИ).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371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315416"/>
            <a:ext cx="8928992" cy="4896544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показать разнообразие домашних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 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их для человека;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разъяснить суть одомашнивания животных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2132856"/>
            <a:ext cx="677386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447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324528" cy="1728192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нового вы узнали?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136904" cy="5976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0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75724"/>
            <a:ext cx="9036496" cy="4913516"/>
          </a:xfrm>
        </p:spPr>
        <p:txBody>
          <a:bodyPr/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ИЗМЕНЯТ ЛИ НОВЫЕ ЗНАНИЯ ВАШЕ ОТНОШЕНИЕ К ЖИВОТНЫМ</a:t>
            </a:r>
            <a:r>
              <a:rPr lang="ru-RU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СЧИТАЕТЕ ЛИ ВЫ ПОЛЕЗНОЙ ПОЛУЧЕННУЮ ИНФОРМАЦИЮ</a:t>
            </a:r>
            <a:r>
              <a:rPr lang="ru-RU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8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75724"/>
            <a:ext cx="9144000" cy="3617372"/>
          </a:xfrm>
        </p:spPr>
        <p:txBody>
          <a:bodyPr/>
          <a:lstStyle/>
          <a:p>
            <a:pPr algn="ctr"/>
            <a:r>
              <a:rPr lang="ru-RU" sz="8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 ЗА   ВНИМАНИЕ!</a:t>
            </a:r>
            <a:br>
              <a:rPr lang="ru-RU" sz="8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24944"/>
            <a:ext cx="6480720" cy="39330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747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75724"/>
            <a:ext cx="8964488" cy="505753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ИСПОЛЬЗОВАННЫЕ РЕСУРСЫ: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http://www.go2life.net/home-animals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zveridikie.ru/selhozzhivotnye.html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www.fotozveri.ru/verblud.html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www.stavropolye.tv/economy/view/8679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http://www.stav.kp.ru/daily/26315/3193630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http://fedpress.ru/                                    http://agroinfo.com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http://fermer.ru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fedpress.ru/news/econom/agricult/1386763760-stavropolskie-selektsionery-vyveli-porodu-ovets-dzhalginskii-merinos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Википедия.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054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75724"/>
            <a:ext cx="8928992" cy="2537252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учителем биологии высшей категории МБОУ СОШ № 1 г. Невинномысска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Балмаковой Л.В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620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75724"/>
            <a:ext cx="8784976" cy="5129540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  ЗАДАНИЕ </a:t>
            </a:r>
            <a:b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Повторить § 36 – 41;</a:t>
            </a:r>
            <a:b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приготовить 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доклады, сообщения, </a:t>
            </a:r>
            <a:b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</a:t>
            </a:r>
            <a:b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темы: «Декоративные растения», </a:t>
            </a:r>
            <a:b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«Уход за комнатными растениями».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744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52520" cy="6741368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РАЗГАДАЙТЕ  АНАГРАММУ -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9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ЕИЕКСЯЛ </a:t>
            </a:r>
            <a:br>
              <a:rPr lang="ru-RU" sz="9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наука помогла</a:t>
            </a:r>
            <a:b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человечеству вывести</a:t>
            </a:r>
            <a:b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такое множество домашних животных?</a:t>
            </a:r>
            <a:b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9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32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6" y="134671"/>
            <a:ext cx="9252520" cy="3222321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/>
                <a:ea typeface="Times New Roman"/>
              </a:rPr>
              <a:t>     </a:t>
            </a:r>
            <a:r>
              <a:rPr lang="ru-RU" sz="3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Все </a:t>
            </a:r>
            <a:r>
              <a:rPr lang="ru-RU" sz="3600" dirty="0">
                <a:solidFill>
                  <a:schemeClr val="tx1"/>
                </a:solidFill>
                <a:latin typeface="Times New Roman"/>
                <a:ea typeface="Times New Roman"/>
              </a:rPr>
              <a:t>домашние животные произошли от своих диких предков, от которых отличаются </a:t>
            </a:r>
            <a:r>
              <a:rPr lang="ru-RU" sz="3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строением, </a:t>
            </a:r>
            <a:r>
              <a:rPr lang="ru-RU" sz="3600" dirty="0">
                <a:solidFill>
                  <a:schemeClr val="tx1"/>
                </a:solidFill>
                <a:latin typeface="Times New Roman"/>
                <a:ea typeface="Times New Roman"/>
              </a:rPr>
              <a:t>внешними формами, поведением и </a:t>
            </a:r>
            <a:r>
              <a:rPr lang="ru-RU" sz="3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продуктивностью.</a:t>
            </a:r>
            <a:br>
              <a:rPr lang="ru-RU" sz="3600" dirty="0" smtClean="0">
                <a:solidFill>
                  <a:schemeClr val="tx1"/>
                </a:solidFill>
                <a:latin typeface="Times New Roman"/>
                <a:ea typeface="Times New Roman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                                </a:t>
            </a:r>
            <a:br>
              <a:rPr lang="ru-RU" sz="3600" dirty="0" smtClean="0">
                <a:solidFill>
                  <a:schemeClr val="tx1"/>
                </a:solidFill>
                <a:latin typeface="Times New Roman"/>
                <a:ea typeface="Times New Roman"/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435597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8880"/>
            <a:ext cx="478802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282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31440"/>
            <a:ext cx="9036496" cy="6264696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Первым </a:t>
            </a:r>
            <a:r>
              <a:rPr lang="ru-RU" sz="3600" dirty="0">
                <a:solidFill>
                  <a:srgbClr val="000000"/>
                </a:solidFill>
                <a:latin typeface="Times New Roman"/>
                <a:cs typeface="Times New Roman"/>
              </a:rPr>
              <a:t>спутником человека стал волк, «прибившись» к нему в каменном веке (10-15 тысяч лет назад). Генетики установили, что впервые волки были одомашнены человеком в Южной Азии.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ru-RU" sz="3600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sz="3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Так </a:t>
            </a:r>
            <a:r>
              <a:rPr lang="ru-RU" sz="3600" dirty="0">
                <a:solidFill>
                  <a:srgbClr val="000000"/>
                </a:solidFill>
                <a:latin typeface="Times New Roman"/>
                <a:cs typeface="Times New Roman"/>
              </a:rPr>
              <a:t>от </a:t>
            </a:r>
            <a:r>
              <a:rPr lang="ru-RU" sz="3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прирученных волков и,  возможно, шакалов произошла домашняя собака.  </a:t>
            </a:r>
            <a:br>
              <a:rPr lang="ru-RU" sz="3600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sz="1100" dirty="0">
                <a:latin typeface="Calibri"/>
                <a:ea typeface="Calibri"/>
                <a:cs typeface="Times New Roman"/>
              </a:rPr>
              <a:t/>
            </a:r>
            <a:br>
              <a:rPr lang="ru-RU" sz="11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149080"/>
            <a:ext cx="4896544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811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80928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ЧЕМ ОТЛИЧАЮТСЯ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ПРИРУЧЕНИЕ   И   ОДОМАШНИВАНИЕ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ОДНО                ЦЕЛЫЙ</a:t>
            </a:r>
            <a:b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ЖИВОТНОЕ              ВИД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547664" y="1514305"/>
            <a:ext cx="484632" cy="97840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468" y="1514305"/>
            <a:ext cx="536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653136"/>
            <a:ext cx="331236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34866"/>
            <a:ext cx="3528392" cy="232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671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75724"/>
            <a:ext cx="9144000" cy="953076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 ЖИВОТНОЕ!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 – «НЕМОЕ КИНО»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412776"/>
            <a:ext cx="6264696" cy="53285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776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53455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3690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810223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284</TotalTime>
  <Words>51</Words>
  <Application>Microsoft Office PowerPoint</Application>
  <PresentationFormat>Экран (4:3)</PresentationFormat>
  <Paragraphs>22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Spring</vt:lpstr>
      <vt:lpstr>ДОМАШНИЕ  ЖИВОТНЫЕ</vt:lpstr>
      <vt:lpstr>ЦЕЛЬ:     показать разнообразие домашних    животных и значение их для человека;    разъяснить суть одомашнивания животных.    </vt:lpstr>
      <vt:lpstr> ДОМАШНЕЕ   ЗАДАНИЕ  Повторить § 36 – 41; приготовить доклады, сообщения,  презентации на темы: «Декоративные растения»,  «Уход за комнатными растениями». </vt:lpstr>
      <vt:lpstr> РАЗГАДАЙТЕ  АНАГРАММУ -  ЦЕИЕКСЯЛ  Какая наука помогла человечеству вывести такое множество домашних животных? </vt:lpstr>
      <vt:lpstr>     Все домашние животные произошли от своих диких предков, от которых отличаются строением, внешними формами, поведением и продуктивностью.                                   </vt:lpstr>
      <vt:lpstr>     Первым спутником человека стал волк, «прибившись» к нему в каменном веке (10-15 тысяч лет назад). Генетики установили, что впервые волки были одомашнены человеком в Южной Азии.       Так от прирученных волков и,  возможно, шакалов произошла домашняя собака.    </vt:lpstr>
      <vt:lpstr>                            ЧЕМ ОТЛИЧАЮТСЯ ПРИРУЧЕНИЕ   И   ОДОМАШНИВАНИЕ?           ОДНО                ЦЕЛЫЙ   ЖИВОТНОЕ              ВИД                                     </vt:lpstr>
      <vt:lpstr>УГАДАЙ  ЖИВОТНОЕ! ФИЗМИНУТКА – «НЕМОЕ КИНО» </vt:lpstr>
      <vt:lpstr>Презентация PowerPoint</vt:lpstr>
      <vt:lpstr>Презентация PowerPoint</vt:lpstr>
      <vt:lpstr>Презентация PowerPoint</vt:lpstr>
      <vt:lpstr>  Как называется наука, подарившая человеку столько домашних животных? </vt:lpstr>
      <vt:lpstr>СЕ-</vt:lpstr>
      <vt:lpstr>ЛЕК-</vt:lpstr>
      <vt:lpstr>ЦИЯ</vt:lpstr>
      <vt:lpstr> СЕЛЕКЦИЯ НА  СТАВРОПОЛЬЕ </vt:lpstr>
      <vt:lpstr> СЕЛЕКЦИЯ – НАУКА О ВЫВЕДЕНИИ НОВЫХ И УЛУЧШЕНИИ УЖЕ СУЩЕСТВУЮЩИХ СОРТОВ    РАСТЕНИЙ,    ПОРОД ЖИВОТНЫХ      И     ШТАММОВ МИКРООРГАНИЗМОВ. </vt:lpstr>
      <vt:lpstr>РАБОТА СТАВРОПОЛЬСКИХ СЕЛЕКЦИОНЕРОВ Дмитриевская              Джалгинский меринос порода коров            </vt:lpstr>
      <vt:lpstr> ВЫВОД:      ВСЕ   ПОРОДЫ   ДОМАШНИХ ЖИВОТНЫХ    ВЫВЕДЕНЫ ЧЕЛОВЕКОМ   ИЗ   ДИКИХ   ВИДОВ, БЛАГОДАРЯ           СЕЛЕКЦИОННОЙ РАБОТЕ   (ОТБОРУ    ЖИВОТНЫХ  С НУЖНЫМИ   ЧЕЛОВЕКУ КАЧЕСТВАМИ).  </vt:lpstr>
      <vt:lpstr>Что нового вы узнали? </vt:lpstr>
      <vt:lpstr> ИЗМЕНЯТ ЛИ НОВЫЕ ЗНАНИЯ ВАШЕ ОТНОШЕНИЕ К ЖИВОТНЫМ? СЧИТАЕТЕ ЛИ ВЫ ПОЛЕЗНОЙ ПОЛУЧЕННУЮ ИНФОРМАЦИЮ? </vt:lpstr>
      <vt:lpstr>СПАСИБО   ЗА   ВНИМАНИЕ! </vt:lpstr>
      <vt:lpstr>   ИСПОЛЬЗОВАННЫЕ РЕСУРСЫ:  http://www.go2life.net/home-animals/ http://zveridikie.ru/selhozzhivotnye.html http://www.fotozveri.ru/verblud.html http://www.stavropolye.tv/economy/view/8679 http://www.stav.kp.ru/daily/26315/3193630/ http://fedpress.ru/                                    http://agroinfo.com/ http://fermer.ru/ http://fedpress.ru/news/econom/agricult/1386763760-stavropolskie-selektsionery-vyveli-porodu-ovets-dzhalginskii-merinos Википедия.   </vt:lpstr>
      <vt:lpstr>Презентация  создана учителем биологии высшей категории МБОУ СОШ № 1 г. Невинномысска Балмаковой Л.В.  2015 год.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ДОМАШНИЕ  ЖИВОТНЫЕ</dc:title>
  <dc:creator>Home</dc:creator>
  <cp:lastModifiedBy>Home</cp:lastModifiedBy>
  <cp:revision>33</cp:revision>
  <dcterms:created xsi:type="dcterms:W3CDTF">2015-04-18T16:13:39Z</dcterms:created>
  <dcterms:modified xsi:type="dcterms:W3CDTF">2015-08-23T15:41:57Z</dcterms:modified>
</cp:coreProperties>
</file>