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5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6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7.xml" ContentType="application/vnd.openxmlformats-officedocument.theme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theme/theme8.xml" ContentType="application/vnd.openxmlformats-officedocument.theme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heme/theme9.xml" ContentType="application/vnd.openxmlformats-officedocument.theme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theme/theme10.xml" ContentType="application/vnd.openxmlformats-officedocument.theme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theme/theme11.xml" ContentType="application/vnd.openxmlformats-officedocument.theme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2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theme/theme13.xml" ContentType="application/vnd.openxmlformats-officedocument.theme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theme/theme14.xml" ContentType="application/vnd.openxmlformats-officedocument.theme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theme/theme15.xml" ContentType="application/vnd.openxmlformats-officedocument.theme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theme/theme16.xml" ContentType="application/vnd.openxmlformats-officedocument.theme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theme/theme17.xml" ContentType="application/vnd.openxmlformats-officedocument.theme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theme/theme18.xml" ContentType="application/vnd.openxmlformats-officedocument.theme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theme/theme19.xml" ContentType="application/vnd.openxmlformats-officedocument.theme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theme/theme20.xml" ContentType="application/vnd.openxmlformats-officedocument.theme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theme/theme21.xml" ContentType="application/vnd.openxmlformats-officedocument.theme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theme/theme22.xml" ContentType="application/vnd.openxmlformats-officedocument.theme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theme/theme23.xml" ContentType="application/vnd.openxmlformats-officedocument.theme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theme/theme24.xml" ContentType="application/vnd.openxmlformats-officedocument.theme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theme/theme25.xml" ContentType="application/vnd.openxmlformats-officedocument.theme+xml"/>
  <Override PartName="/ppt/theme/theme26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5" r:id="rId3"/>
    <p:sldMasterId id="2147483690" r:id="rId4"/>
    <p:sldMasterId id="2147483705" r:id="rId5"/>
    <p:sldMasterId id="2147483720" r:id="rId6"/>
    <p:sldMasterId id="2147483735" r:id="rId7"/>
    <p:sldMasterId id="2147483765" r:id="rId8"/>
    <p:sldMasterId id="2147483780" r:id="rId9"/>
    <p:sldMasterId id="2147483795" r:id="rId10"/>
    <p:sldMasterId id="2147483810" r:id="rId11"/>
    <p:sldMasterId id="2147483825" r:id="rId12"/>
    <p:sldMasterId id="2147483840" r:id="rId13"/>
    <p:sldMasterId id="2147483855" r:id="rId14"/>
    <p:sldMasterId id="2147483871" r:id="rId15"/>
    <p:sldMasterId id="2147483886" r:id="rId16"/>
    <p:sldMasterId id="2147483901" r:id="rId17"/>
    <p:sldMasterId id="2147483916" r:id="rId18"/>
    <p:sldMasterId id="2147483976" r:id="rId19"/>
    <p:sldMasterId id="2147483991" r:id="rId20"/>
    <p:sldMasterId id="2147484006" r:id="rId21"/>
    <p:sldMasterId id="2147484036" r:id="rId22"/>
    <p:sldMasterId id="2147484051" r:id="rId23"/>
    <p:sldMasterId id="2147484066" r:id="rId24"/>
    <p:sldMasterId id="2147484081" r:id="rId25"/>
  </p:sldMasterIdLst>
  <p:notesMasterIdLst>
    <p:notesMasterId r:id="rId68"/>
  </p:notesMasterIdLst>
  <p:sldIdLst>
    <p:sldId id="306" r:id="rId26"/>
    <p:sldId id="256" r:id="rId27"/>
    <p:sldId id="308" r:id="rId28"/>
    <p:sldId id="309" r:id="rId29"/>
    <p:sldId id="262" r:id="rId30"/>
    <p:sldId id="263" r:id="rId31"/>
    <p:sldId id="302" r:id="rId32"/>
    <p:sldId id="305" r:id="rId33"/>
    <p:sldId id="304" r:id="rId34"/>
    <p:sldId id="303" r:id="rId35"/>
    <p:sldId id="264" r:id="rId36"/>
    <p:sldId id="297" r:id="rId37"/>
    <p:sldId id="265" r:id="rId38"/>
    <p:sldId id="266" r:id="rId39"/>
    <p:sldId id="267" r:id="rId40"/>
    <p:sldId id="268" r:id="rId41"/>
    <p:sldId id="312" r:id="rId42"/>
    <p:sldId id="269" r:id="rId43"/>
    <p:sldId id="270" r:id="rId44"/>
    <p:sldId id="271" r:id="rId45"/>
    <p:sldId id="296" r:id="rId46"/>
    <p:sldId id="272" r:id="rId47"/>
    <p:sldId id="310" r:id="rId48"/>
    <p:sldId id="274" r:id="rId49"/>
    <p:sldId id="275" r:id="rId50"/>
    <p:sldId id="295" r:id="rId51"/>
    <p:sldId id="277" r:id="rId52"/>
    <p:sldId id="276" r:id="rId53"/>
    <p:sldId id="278" r:id="rId54"/>
    <p:sldId id="279" r:id="rId55"/>
    <p:sldId id="280" r:id="rId56"/>
    <p:sldId id="294" r:id="rId57"/>
    <p:sldId id="281" r:id="rId58"/>
    <p:sldId id="282" r:id="rId59"/>
    <p:sldId id="286" r:id="rId60"/>
    <p:sldId id="311" r:id="rId61"/>
    <p:sldId id="287" r:id="rId62"/>
    <p:sldId id="288" r:id="rId63"/>
    <p:sldId id="290" r:id="rId64"/>
    <p:sldId id="291" r:id="rId65"/>
    <p:sldId id="292" r:id="rId66"/>
    <p:sldId id="293" r:id="rId6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08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1.xml"/><Relationship Id="rId39" Type="http://schemas.openxmlformats.org/officeDocument/2006/relationships/slide" Target="slides/slide14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9.xml"/><Relationship Id="rId42" Type="http://schemas.openxmlformats.org/officeDocument/2006/relationships/slide" Target="slides/slide17.xml"/><Relationship Id="rId47" Type="http://schemas.openxmlformats.org/officeDocument/2006/relationships/slide" Target="slides/slide22.xml"/><Relationship Id="rId50" Type="http://schemas.openxmlformats.org/officeDocument/2006/relationships/slide" Target="slides/slide25.xml"/><Relationship Id="rId55" Type="http://schemas.openxmlformats.org/officeDocument/2006/relationships/slide" Target="slides/slide30.xml"/><Relationship Id="rId63" Type="http://schemas.openxmlformats.org/officeDocument/2006/relationships/slide" Target="slides/slide38.xml"/><Relationship Id="rId68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71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" Target="slides/slide7.xml"/><Relationship Id="rId37" Type="http://schemas.openxmlformats.org/officeDocument/2006/relationships/slide" Target="slides/slide12.xml"/><Relationship Id="rId40" Type="http://schemas.openxmlformats.org/officeDocument/2006/relationships/slide" Target="slides/slide15.xml"/><Relationship Id="rId45" Type="http://schemas.openxmlformats.org/officeDocument/2006/relationships/slide" Target="slides/slide20.xml"/><Relationship Id="rId53" Type="http://schemas.openxmlformats.org/officeDocument/2006/relationships/slide" Target="slides/slide28.xml"/><Relationship Id="rId58" Type="http://schemas.openxmlformats.org/officeDocument/2006/relationships/slide" Target="slides/slide33.xml"/><Relationship Id="rId66" Type="http://schemas.openxmlformats.org/officeDocument/2006/relationships/slide" Target="slides/slide4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" Target="slides/slide3.xml"/><Relationship Id="rId36" Type="http://schemas.openxmlformats.org/officeDocument/2006/relationships/slide" Target="slides/slide11.xml"/><Relationship Id="rId49" Type="http://schemas.openxmlformats.org/officeDocument/2006/relationships/slide" Target="slides/slide24.xml"/><Relationship Id="rId57" Type="http://schemas.openxmlformats.org/officeDocument/2006/relationships/slide" Target="slides/slide32.xml"/><Relationship Id="rId61" Type="http://schemas.openxmlformats.org/officeDocument/2006/relationships/slide" Target="slides/slide36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6.xml"/><Relationship Id="rId44" Type="http://schemas.openxmlformats.org/officeDocument/2006/relationships/slide" Target="slides/slide19.xml"/><Relationship Id="rId52" Type="http://schemas.openxmlformats.org/officeDocument/2006/relationships/slide" Target="slides/slide27.xml"/><Relationship Id="rId60" Type="http://schemas.openxmlformats.org/officeDocument/2006/relationships/slide" Target="slides/slide35.xml"/><Relationship Id="rId65" Type="http://schemas.openxmlformats.org/officeDocument/2006/relationships/slide" Target="slides/slide4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" Target="slides/slide2.xml"/><Relationship Id="rId30" Type="http://schemas.openxmlformats.org/officeDocument/2006/relationships/slide" Target="slides/slide5.xml"/><Relationship Id="rId35" Type="http://schemas.openxmlformats.org/officeDocument/2006/relationships/slide" Target="slides/slide10.xml"/><Relationship Id="rId43" Type="http://schemas.openxmlformats.org/officeDocument/2006/relationships/slide" Target="slides/slide18.xml"/><Relationship Id="rId48" Type="http://schemas.openxmlformats.org/officeDocument/2006/relationships/slide" Target="slides/slide23.xml"/><Relationship Id="rId56" Type="http://schemas.openxmlformats.org/officeDocument/2006/relationships/slide" Target="slides/slide31.xml"/><Relationship Id="rId64" Type="http://schemas.openxmlformats.org/officeDocument/2006/relationships/slide" Target="slides/slide39.xml"/><Relationship Id="rId69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26.xml"/><Relationship Id="rId72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" Target="slides/slide8.xml"/><Relationship Id="rId38" Type="http://schemas.openxmlformats.org/officeDocument/2006/relationships/slide" Target="slides/slide13.xml"/><Relationship Id="rId46" Type="http://schemas.openxmlformats.org/officeDocument/2006/relationships/slide" Target="slides/slide21.xml"/><Relationship Id="rId59" Type="http://schemas.openxmlformats.org/officeDocument/2006/relationships/slide" Target="slides/slide34.xml"/><Relationship Id="rId67" Type="http://schemas.openxmlformats.org/officeDocument/2006/relationships/slide" Target="slides/slide42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16.xml"/><Relationship Id="rId54" Type="http://schemas.openxmlformats.org/officeDocument/2006/relationships/slide" Target="slides/slide29.xml"/><Relationship Id="rId62" Type="http://schemas.openxmlformats.org/officeDocument/2006/relationships/slide" Target="slides/slide37.xml"/><Relationship Id="rId7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7916EF-6D19-4FC5-BF83-5A672B01B709}" type="datetimeFigureOut">
              <a:rPr lang="ru-RU" smtClean="0"/>
              <a:t>10.03.2016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3D0B62-15B6-492E-8B39-EC741C8C50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4999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D0B62-15B6-492E-8B39-EC741C8C5098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3345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48AA2-2A7E-41B8-AA43-5173CFF87BFB}" type="slidenum">
              <a:rPr lang="ru-RU" smtClean="0">
                <a:solidFill>
                  <a:prstClr val="black"/>
                </a:solidFill>
              </a:rPr>
              <a:pPr/>
              <a:t>34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7997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2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4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5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7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8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9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0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2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3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4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5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37733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09529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83004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75527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07165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17282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05314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86200" cy="4419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02A192-EDAF-4ABD-A860-C71F3066979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7778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7924800" cy="2133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3886200"/>
            <a:ext cx="7924800" cy="2133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DCA7AA-0DBC-48CB-A8AF-E45E252878D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48434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7924800" cy="2133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3886200"/>
            <a:ext cx="7924800" cy="2133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CAEAC1-0D48-4DE2-8D12-E8A545F8DC5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09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wallpaper_19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Скругленная прямоугольная выноска 8"/>
          <p:cNvSpPr/>
          <p:nvPr userDrawn="1"/>
        </p:nvSpPr>
        <p:spPr>
          <a:xfrm>
            <a:off x="1214414" y="3929066"/>
            <a:ext cx="4857784" cy="1857388"/>
          </a:xfrm>
          <a:prstGeom prst="wedgeRoundRectCallout">
            <a:avLst>
              <a:gd name="adj1" fmla="val 59428"/>
              <a:gd name="adj2" fmla="val 11902"/>
              <a:gd name="adj3" fmla="val 16667"/>
            </a:avLst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Выноска-облако 7"/>
          <p:cNvSpPr/>
          <p:nvPr userDrawn="1"/>
        </p:nvSpPr>
        <p:spPr>
          <a:xfrm>
            <a:off x="928662" y="857232"/>
            <a:ext cx="7215238" cy="2357454"/>
          </a:xfrm>
          <a:prstGeom prst="cloudCallout">
            <a:avLst>
              <a:gd name="adj1" fmla="val 28779"/>
              <a:gd name="adj2" fmla="val 67110"/>
            </a:avLst>
          </a:prstGeom>
          <a:solidFill>
            <a:srgbClr val="FFCCCC"/>
          </a:solidFill>
          <a:ln>
            <a:solidFill>
              <a:srgbClr val="FF7575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500174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71438" y="71438"/>
            <a:ext cx="9001156" cy="6715148"/>
          </a:xfrm>
          <a:prstGeom prst="rect">
            <a:avLst/>
          </a:prstGeom>
          <a:noFill/>
          <a:ln w="57150">
            <a:solidFill>
              <a:srgbClr val="00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87782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32109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64297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89972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50310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98346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25505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755099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041860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742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wallpaper_19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Скругленная прямоугольная выноска 8"/>
          <p:cNvSpPr/>
          <p:nvPr userDrawn="1"/>
        </p:nvSpPr>
        <p:spPr>
          <a:xfrm>
            <a:off x="1214414" y="3929066"/>
            <a:ext cx="4857784" cy="1857388"/>
          </a:xfrm>
          <a:prstGeom prst="wedgeRoundRectCallout">
            <a:avLst>
              <a:gd name="adj1" fmla="val 59428"/>
              <a:gd name="adj2" fmla="val 11902"/>
              <a:gd name="adj3" fmla="val 16667"/>
            </a:avLst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Выноска-облако 7"/>
          <p:cNvSpPr/>
          <p:nvPr userDrawn="1"/>
        </p:nvSpPr>
        <p:spPr>
          <a:xfrm>
            <a:off x="928662" y="857232"/>
            <a:ext cx="7215238" cy="2357454"/>
          </a:xfrm>
          <a:prstGeom prst="cloudCallout">
            <a:avLst>
              <a:gd name="adj1" fmla="val 28779"/>
              <a:gd name="adj2" fmla="val 67110"/>
            </a:avLst>
          </a:prstGeom>
          <a:solidFill>
            <a:srgbClr val="FFCCCC"/>
          </a:solidFill>
          <a:ln>
            <a:solidFill>
              <a:srgbClr val="FF7575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500174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71438" y="71438"/>
            <a:ext cx="9001156" cy="6715148"/>
          </a:xfrm>
          <a:prstGeom prst="rect">
            <a:avLst/>
          </a:prstGeom>
          <a:noFill/>
          <a:ln w="57150">
            <a:solidFill>
              <a:srgbClr val="00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58006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798197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86200" cy="4419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02A192-EDAF-4ABD-A860-C71F3066979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81091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7924800" cy="2133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3886200"/>
            <a:ext cx="7924800" cy="2133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DCA7AA-0DBC-48CB-A8AF-E45E252878D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14771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7924800" cy="2133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3886200"/>
            <a:ext cx="7924800" cy="2133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CAEAC1-0D48-4DE2-8D12-E8A545F8DC5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259368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wallpaper_19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Скругленная прямоугольная выноска 8"/>
          <p:cNvSpPr/>
          <p:nvPr userDrawn="1"/>
        </p:nvSpPr>
        <p:spPr>
          <a:xfrm>
            <a:off x="1214414" y="3929066"/>
            <a:ext cx="4857784" cy="1857388"/>
          </a:xfrm>
          <a:prstGeom prst="wedgeRoundRectCallout">
            <a:avLst>
              <a:gd name="adj1" fmla="val 59428"/>
              <a:gd name="adj2" fmla="val 11902"/>
              <a:gd name="adj3" fmla="val 16667"/>
            </a:avLst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Выноска-облако 7"/>
          <p:cNvSpPr/>
          <p:nvPr userDrawn="1"/>
        </p:nvSpPr>
        <p:spPr>
          <a:xfrm>
            <a:off x="928662" y="857232"/>
            <a:ext cx="7215238" cy="2357454"/>
          </a:xfrm>
          <a:prstGeom prst="cloudCallout">
            <a:avLst>
              <a:gd name="adj1" fmla="val 28779"/>
              <a:gd name="adj2" fmla="val 67110"/>
            </a:avLst>
          </a:prstGeom>
          <a:solidFill>
            <a:srgbClr val="FFCCCC"/>
          </a:solidFill>
          <a:ln>
            <a:solidFill>
              <a:srgbClr val="FF7575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500174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71438" y="71438"/>
            <a:ext cx="9001156" cy="6715148"/>
          </a:xfrm>
          <a:prstGeom prst="rect">
            <a:avLst/>
          </a:prstGeom>
          <a:noFill/>
          <a:ln w="57150">
            <a:solidFill>
              <a:srgbClr val="00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229026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50421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664552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243484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182430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0711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02194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723327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05582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645802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793807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52326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86200" cy="4419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02A192-EDAF-4ABD-A860-C71F3066979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168216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7924800" cy="2133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3886200"/>
            <a:ext cx="7924800" cy="2133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DCA7AA-0DBC-48CB-A8AF-E45E252878D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03467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7924800" cy="2133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3886200"/>
            <a:ext cx="7924800" cy="2133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CAEAC1-0D48-4DE2-8D12-E8A545F8DC5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22805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wallpaper_19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Скругленная прямоугольная выноска 8"/>
          <p:cNvSpPr/>
          <p:nvPr userDrawn="1"/>
        </p:nvSpPr>
        <p:spPr>
          <a:xfrm>
            <a:off x="1214414" y="3929066"/>
            <a:ext cx="4857784" cy="1857388"/>
          </a:xfrm>
          <a:prstGeom prst="wedgeRoundRectCallout">
            <a:avLst>
              <a:gd name="adj1" fmla="val 59428"/>
              <a:gd name="adj2" fmla="val 11902"/>
              <a:gd name="adj3" fmla="val 16667"/>
            </a:avLst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Выноска-облако 7"/>
          <p:cNvSpPr/>
          <p:nvPr userDrawn="1"/>
        </p:nvSpPr>
        <p:spPr>
          <a:xfrm>
            <a:off x="928662" y="857232"/>
            <a:ext cx="7215238" cy="2357454"/>
          </a:xfrm>
          <a:prstGeom prst="cloudCallout">
            <a:avLst>
              <a:gd name="adj1" fmla="val 28779"/>
              <a:gd name="adj2" fmla="val 67110"/>
            </a:avLst>
          </a:prstGeom>
          <a:solidFill>
            <a:srgbClr val="FFCCCC"/>
          </a:solidFill>
          <a:ln>
            <a:solidFill>
              <a:srgbClr val="FF7575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500174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71438" y="71438"/>
            <a:ext cx="9001156" cy="6715148"/>
          </a:xfrm>
          <a:prstGeom prst="rect">
            <a:avLst/>
          </a:prstGeom>
          <a:noFill/>
          <a:ln w="57150">
            <a:solidFill>
              <a:srgbClr val="00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737686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869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808056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857838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642618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027152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401968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511000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185184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227832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326095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883774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86200" cy="4419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02A192-EDAF-4ABD-A860-C71F3066979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2216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526912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7924800" cy="2133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3886200"/>
            <a:ext cx="7924800" cy="2133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DCA7AA-0DBC-48CB-A8AF-E45E252878D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373881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7924800" cy="2133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3886200"/>
            <a:ext cx="7924800" cy="2133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CAEAC1-0D48-4DE2-8D12-E8A545F8DC5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283972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wallpaper_19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Скругленная прямоугольная выноска 8"/>
          <p:cNvSpPr/>
          <p:nvPr userDrawn="1"/>
        </p:nvSpPr>
        <p:spPr>
          <a:xfrm>
            <a:off x="1214414" y="3929066"/>
            <a:ext cx="4857784" cy="1857388"/>
          </a:xfrm>
          <a:prstGeom prst="wedgeRoundRectCallout">
            <a:avLst>
              <a:gd name="adj1" fmla="val 59428"/>
              <a:gd name="adj2" fmla="val 11902"/>
              <a:gd name="adj3" fmla="val 16667"/>
            </a:avLst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Выноска-облако 7"/>
          <p:cNvSpPr/>
          <p:nvPr userDrawn="1"/>
        </p:nvSpPr>
        <p:spPr>
          <a:xfrm>
            <a:off x="928662" y="857232"/>
            <a:ext cx="7215238" cy="2357454"/>
          </a:xfrm>
          <a:prstGeom prst="cloudCallout">
            <a:avLst>
              <a:gd name="adj1" fmla="val 28779"/>
              <a:gd name="adj2" fmla="val 67110"/>
            </a:avLst>
          </a:prstGeom>
          <a:solidFill>
            <a:srgbClr val="FFCCCC"/>
          </a:solidFill>
          <a:ln>
            <a:solidFill>
              <a:srgbClr val="FF7575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500174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71438" y="71438"/>
            <a:ext cx="9001156" cy="6715148"/>
          </a:xfrm>
          <a:prstGeom prst="rect">
            <a:avLst/>
          </a:prstGeom>
          <a:noFill/>
          <a:ln w="57150">
            <a:solidFill>
              <a:srgbClr val="00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367451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497593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818702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971847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775324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810191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509224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8233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395030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434490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174776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164345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86200" cy="4419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02A192-EDAF-4ABD-A860-C71F3066979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682804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7924800" cy="2133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3886200"/>
            <a:ext cx="7924800" cy="2133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DCA7AA-0DBC-48CB-A8AF-E45E252878D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060014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7924800" cy="2133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3886200"/>
            <a:ext cx="7924800" cy="2133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CAEAC1-0D48-4DE2-8D12-E8A545F8DC5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103664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wallpaper_19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Скругленная прямоугольная выноска 8"/>
          <p:cNvSpPr/>
          <p:nvPr userDrawn="1"/>
        </p:nvSpPr>
        <p:spPr>
          <a:xfrm>
            <a:off x="1214414" y="3929066"/>
            <a:ext cx="4857784" cy="1857388"/>
          </a:xfrm>
          <a:prstGeom prst="wedgeRoundRectCallout">
            <a:avLst>
              <a:gd name="adj1" fmla="val 59428"/>
              <a:gd name="adj2" fmla="val 11902"/>
              <a:gd name="adj3" fmla="val 16667"/>
            </a:avLst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Выноска-облако 7"/>
          <p:cNvSpPr/>
          <p:nvPr userDrawn="1"/>
        </p:nvSpPr>
        <p:spPr>
          <a:xfrm>
            <a:off x="928662" y="857232"/>
            <a:ext cx="7215238" cy="2357454"/>
          </a:xfrm>
          <a:prstGeom prst="cloudCallout">
            <a:avLst>
              <a:gd name="adj1" fmla="val 28779"/>
              <a:gd name="adj2" fmla="val 67110"/>
            </a:avLst>
          </a:prstGeom>
          <a:solidFill>
            <a:srgbClr val="FFCCCC"/>
          </a:solidFill>
          <a:ln>
            <a:solidFill>
              <a:srgbClr val="FF7575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500174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71438" y="71438"/>
            <a:ext cx="9001156" cy="6715148"/>
          </a:xfrm>
          <a:prstGeom prst="rect">
            <a:avLst/>
          </a:prstGeom>
          <a:noFill/>
          <a:ln w="57150">
            <a:solidFill>
              <a:srgbClr val="00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563754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105146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74738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4534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563766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292929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577220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653157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522507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700239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997304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564190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86200" cy="4419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02A192-EDAF-4ABD-A860-C71F3066979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617712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7924800" cy="2133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3886200"/>
            <a:ext cx="7924800" cy="2133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DCA7AA-0DBC-48CB-A8AF-E45E252878D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288242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7924800" cy="2133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3886200"/>
            <a:ext cx="7924800" cy="2133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CAEAC1-0D48-4DE2-8D12-E8A545F8DC5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8993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524521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E9FADF3-EBB3-4411-ACD2-C77BF3B1DCE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024497"/>
      </p:ext>
    </p:extLst>
  </p:cSld>
  <p:clrMapOvr>
    <a:masterClrMapping/>
  </p:clrMapOvr>
  <p:transition>
    <p:split orient="vert"/>
  </p:transition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wallpaper_19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Скругленная прямоугольная выноска 8"/>
          <p:cNvSpPr/>
          <p:nvPr userDrawn="1"/>
        </p:nvSpPr>
        <p:spPr>
          <a:xfrm>
            <a:off x="1214414" y="3929066"/>
            <a:ext cx="4857784" cy="1857388"/>
          </a:xfrm>
          <a:prstGeom prst="wedgeRoundRectCallout">
            <a:avLst>
              <a:gd name="adj1" fmla="val 59428"/>
              <a:gd name="adj2" fmla="val 11902"/>
              <a:gd name="adj3" fmla="val 16667"/>
            </a:avLst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Выноска-облако 7"/>
          <p:cNvSpPr/>
          <p:nvPr userDrawn="1"/>
        </p:nvSpPr>
        <p:spPr>
          <a:xfrm>
            <a:off x="928662" y="857232"/>
            <a:ext cx="7215238" cy="2357454"/>
          </a:xfrm>
          <a:prstGeom prst="cloudCallout">
            <a:avLst>
              <a:gd name="adj1" fmla="val 28779"/>
              <a:gd name="adj2" fmla="val 67110"/>
            </a:avLst>
          </a:prstGeom>
          <a:solidFill>
            <a:srgbClr val="FFCCCC"/>
          </a:solidFill>
          <a:ln>
            <a:solidFill>
              <a:srgbClr val="FF7575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500174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71438" y="71438"/>
            <a:ext cx="9001156" cy="6715148"/>
          </a:xfrm>
          <a:prstGeom prst="rect">
            <a:avLst/>
          </a:prstGeom>
          <a:noFill/>
          <a:ln w="57150">
            <a:solidFill>
              <a:srgbClr val="00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625068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817552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076388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985752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541246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799722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253439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020614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8256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845540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660711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288981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86200" cy="4419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02A192-EDAF-4ABD-A860-C71F3066979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931008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7924800" cy="2133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3886200"/>
            <a:ext cx="7924800" cy="2133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DCA7AA-0DBC-48CB-A8AF-E45E252878D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153652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7924800" cy="2133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3886200"/>
            <a:ext cx="7924800" cy="2133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CAEAC1-0D48-4DE2-8D12-E8A545F8DC5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096978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wallpaper_19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Скругленная прямоугольная выноска 8"/>
          <p:cNvSpPr/>
          <p:nvPr userDrawn="1"/>
        </p:nvSpPr>
        <p:spPr>
          <a:xfrm>
            <a:off x="1214414" y="3929066"/>
            <a:ext cx="4857784" cy="1857388"/>
          </a:xfrm>
          <a:prstGeom prst="wedgeRoundRectCallout">
            <a:avLst>
              <a:gd name="adj1" fmla="val 59428"/>
              <a:gd name="adj2" fmla="val 11902"/>
              <a:gd name="adj3" fmla="val 16667"/>
            </a:avLst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Выноска-облако 7"/>
          <p:cNvSpPr/>
          <p:nvPr userDrawn="1"/>
        </p:nvSpPr>
        <p:spPr>
          <a:xfrm>
            <a:off x="928662" y="857232"/>
            <a:ext cx="7215238" cy="2357454"/>
          </a:xfrm>
          <a:prstGeom prst="cloudCallout">
            <a:avLst>
              <a:gd name="adj1" fmla="val 28779"/>
              <a:gd name="adj2" fmla="val 67110"/>
            </a:avLst>
          </a:prstGeom>
          <a:solidFill>
            <a:srgbClr val="FFCCCC"/>
          </a:solidFill>
          <a:ln>
            <a:solidFill>
              <a:srgbClr val="FF7575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500174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71438" y="71438"/>
            <a:ext cx="9001156" cy="6715148"/>
          </a:xfrm>
          <a:prstGeom prst="rect">
            <a:avLst/>
          </a:prstGeom>
          <a:noFill/>
          <a:ln w="57150">
            <a:solidFill>
              <a:srgbClr val="00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872947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029540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439778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829003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332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778139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001265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465704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303959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941278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343302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860064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86200" cy="4419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02A192-EDAF-4ABD-A860-C71F3066979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772487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7924800" cy="2133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3886200"/>
            <a:ext cx="7924800" cy="2133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DCA7AA-0DBC-48CB-A8AF-E45E252878D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701916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7924800" cy="2133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3886200"/>
            <a:ext cx="7924800" cy="2133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CAEAC1-0D48-4DE2-8D12-E8A545F8DC5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308386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wallpaper_19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Скругленная прямоугольная выноска 8"/>
          <p:cNvSpPr/>
          <p:nvPr userDrawn="1"/>
        </p:nvSpPr>
        <p:spPr>
          <a:xfrm>
            <a:off x="1214414" y="3929066"/>
            <a:ext cx="4857784" cy="1857388"/>
          </a:xfrm>
          <a:prstGeom prst="wedgeRoundRectCallout">
            <a:avLst>
              <a:gd name="adj1" fmla="val 59428"/>
              <a:gd name="adj2" fmla="val 11902"/>
              <a:gd name="adj3" fmla="val 16667"/>
            </a:avLst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Выноска-облако 7"/>
          <p:cNvSpPr/>
          <p:nvPr userDrawn="1"/>
        </p:nvSpPr>
        <p:spPr>
          <a:xfrm>
            <a:off x="928662" y="857232"/>
            <a:ext cx="7215238" cy="2357454"/>
          </a:xfrm>
          <a:prstGeom prst="cloudCallout">
            <a:avLst>
              <a:gd name="adj1" fmla="val 28779"/>
              <a:gd name="adj2" fmla="val 67110"/>
            </a:avLst>
          </a:prstGeom>
          <a:solidFill>
            <a:srgbClr val="FFCCCC"/>
          </a:solidFill>
          <a:ln>
            <a:solidFill>
              <a:srgbClr val="FF7575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500174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71438" y="71438"/>
            <a:ext cx="9001156" cy="6715148"/>
          </a:xfrm>
          <a:prstGeom prst="rect">
            <a:avLst/>
          </a:prstGeom>
          <a:noFill/>
          <a:ln w="57150">
            <a:solidFill>
              <a:srgbClr val="00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5497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831779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617678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213093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283346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309240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720239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269581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968761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674638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215956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8798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579003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86200" cy="4419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02A192-EDAF-4ABD-A860-C71F3066979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244436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7924800" cy="2133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3886200"/>
            <a:ext cx="7924800" cy="2133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DCA7AA-0DBC-48CB-A8AF-E45E252878D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379424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7924800" cy="2133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3886200"/>
            <a:ext cx="7924800" cy="2133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CAEAC1-0D48-4DE2-8D12-E8A545F8DC5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751541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wallpaper_19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Скругленная прямоугольная выноска 8"/>
          <p:cNvSpPr/>
          <p:nvPr userDrawn="1"/>
        </p:nvSpPr>
        <p:spPr>
          <a:xfrm>
            <a:off x="1214414" y="3929066"/>
            <a:ext cx="4857784" cy="1857388"/>
          </a:xfrm>
          <a:prstGeom prst="wedgeRoundRectCallout">
            <a:avLst>
              <a:gd name="adj1" fmla="val 59428"/>
              <a:gd name="adj2" fmla="val 11902"/>
              <a:gd name="adj3" fmla="val 16667"/>
            </a:avLst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Выноска-облако 7"/>
          <p:cNvSpPr/>
          <p:nvPr userDrawn="1"/>
        </p:nvSpPr>
        <p:spPr>
          <a:xfrm>
            <a:off x="928662" y="857232"/>
            <a:ext cx="7215238" cy="2357454"/>
          </a:xfrm>
          <a:prstGeom prst="cloudCallout">
            <a:avLst>
              <a:gd name="adj1" fmla="val 28779"/>
              <a:gd name="adj2" fmla="val 67110"/>
            </a:avLst>
          </a:prstGeom>
          <a:solidFill>
            <a:srgbClr val="FFCCCC"/>
          </a:solidFill>
          <a:ln>
            <a:solidFill>
              <a:srgbClr val="FF7575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500174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71438" y="71438"/>
            <a:ext cx="9001156" cy="6715148"/>
          </a:xfrm>
          <a:prstGeom prst="rect">
            <a:avLst/>
          </a:prstGeom>
          <a:noFill/>
          <a:ln w="57150">
            <a:solidFill>
              <a:srgbClr val="00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558494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75060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488789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309408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851372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343498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4442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86200" cy="4419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02A192-EDAF-4ABD-A860-C71F3066979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186201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79055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357112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264071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944822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86200" cy="4419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02A192-EDAF-4ABD-A860-C71F3066979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875639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7924800" cy="2133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3886200"/>
            <a:ext cx="7924800" cy="2133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DCA7AA-0DBC-48CB-A8AF-E45E252878D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378127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7924800" cy="2133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3886200"/>
            <a:ext cx="7924800" cy="2133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CAEAC1-0D48-4DE2-8D12-E8A545F8DC5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357696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wallpaper_19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Скругленная прямоугольная выноска 8"/>
          <p:cNvSpPr/>
          <p:nvPr userDrawn="1"/>
        </p:nvSpPr>
        <p:spPr>
          <a:xfrm>
            <a:off x="1214414" y="3929066"/>
            <a:ext cx="4857784" cy="1857388"/>
          </a:xfrm>
          <a:prstGeom prst="wedgeRoundRectCallout">
            <a:avLst>
              <a:gd name="adj1" fmla="val 59428"/>
              <a:gd name="adj2" fmla="val 11902"/>
              <a:gd name="adj3" fmla="val 16667"/>
            </a:avLst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Выноска-облако 7"/>
          <p:cNvSpPr/>
          <p:nvPr userDrawn="1"/>
        </p:nvSpPr>
        <p:spPr>
          <a:xfrm>
            <a:off x="928662" y="857232"/>
            <a:ext cx="7215238" cy="2357454"/>
          </a:xfrm>
          <a:prstGeom prst="cloudCallout">
            <a:avLst>
              <a:gd name="adj1" fmla="val 28779"/>
              <a:gd name="adj2" fmla="val 67110"/>
            </a:avLst>
          </a:prstGeom>
          <a:solidFill>
            <a:srgbClr val="FFCCCC"/>
          </a:solidFill>
          <a:ln>
            <a:solidFill>
              <a:srgbClr val="FF7575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500174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71438" y="71438"/>
            <a:ext cx="9001156" cy="6715148"/>
          </a:xfrm>
          <a:prstGeom prst="rect">
            <a:avLst/>
          </a:prstGeom>
          <a:noFill/>
          <a:ln w="57150">
            <a:solidFill>
              <a:srgbClr val="00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952347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347694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1701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7924800" cy="2133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3886200"/>
            <a:ext cx="7924800" cy="2133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DCA7AA-0DBC-48CB-A8AF-E45E252878D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156629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624375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138461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885041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705679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415183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848304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782935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118894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86200" cy="4419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02A192-EDAF-4ABD-A860-C71F3066979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056607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7924800" cy="2133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3886200"/>
            <a:ext cx="7924800" cy="2133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DCA7AA-0DBC-48CB-A8AF-E45E252878D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2851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7924800" cy="2133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3886200"/>
            <a:ext cx="7924800" cy="2133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CAEAC1-0D48-4DE2-8D12-E8A545F8DC5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451645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7924800" cy="2133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3886200"/>
            <a:ext cx="7924800" cy="2133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CAEAC1-0D48-4DE2-8D12-E8A545F8DC5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050010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wallpaper_19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Скругленная прямоугольная выноска 8"/>
          <p:cNvSpPr/>
          <p:nvPr userDrawn="1"/>
        </p:nvSpPr>
        <p:spPr>
          <a:xfrm>
            <a:off x="1214414" y="3929066"/>
            <a:ext cx="4857784" cy="1857388"/>
          </a:xfrm>
          <a:prstGeom prst="wedgeRoundRectCallout">
            <a:avLst>
              <a:gd name="adj1" fmla="val 59428"/>
              <a:gd name="adj2" fmla="val 11902"/>
              <a:gd name="adj3" fmla="val 16667"/>
            </a:avLst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Выноска-облако 7"/>
          <p:cNvSpPr/>
          <p:nvPr userDrawn="1"/>
        </p:nvSpPr>
        <p:spPr>
          <a:xfrm>
            <a:off x="928662" y="857232"/>
            <a:ext cx="7215238" cy="2357454"/>
          </a:xfrm>
          <a:prstGeom prst="cloudCallout">
            <a:avLst>
              <a:gd name="adj1" fmla="val 28779"/>
              <a:gd name="adj2" fmla="val 67110"/>
            </a:avLst>
          </a:prstGeom>
          <a:solidFill>
            <a:srgbClr val="FFCCCC"/>
          </a:solidFill>
          <a:ln>
            <a:solidFill>
              <a:srgbClr val="FF7575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500174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71438" y="71438"/>
            <a:ext cx="9001156" cy="6715148"/>
          </a:xfrm>
          <a:prstGeom prst="rect">
            <a:avLst/>
          </a:prstGeom>
          <a:noFill/>
          <a:ln w="57150">
            <a:solidFill>
              <a:srgbClr val="00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31645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900492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095401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9240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265061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431141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811464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771076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1693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wallpaper_19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Скругленная прямоугольная выноска 8"/>
          <p:cNvSpPr/>
          <p:nvPr userDrawn="1"/>
        </p:nvSpPr>
        <p:spPr>
          <a:xfrm>
            <a:off x="1214414" y="3929066"/>
            <a:ext cx="4857784" cy="1857388"/>
          </a:xfrm>
          <a:prstGeom prst="wedgeRoundRectCallout">
            <a:avLst>
              <a:gd name="adj1" fmla="val 59428"/>
              <a:gd name="adj2" fmla="val 11902"/>
              <a:gd name="adj3" fmla="val 16667"/>
            </a:avLst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Выноска-облако 7"/>
          <p:cNvSpPr/>
          <p:nvPr userDrawn="1"/>
        </p:nvSpPr>
        <p:spPr>
          <a:xfrm>
            <a:off x="928662" y="857232"/>
            <a:ext cx="7215238" cy="2357454"/>
          </a:xfrm>
          <a:prstGeom prst="cloudCallout">
            <a:avLst>
              <a:gd name="adj1" fmla="val 28779"/>
              <a:gd name="adj2" fmla="val 67110"/>
            </a:avLst>
          </a:prstGeom>
          <a:solidFill>
            <a:srgbClr val="FFCCCC"/>
          </a:solidFill>
          <a:ln>
            <a:solidFill>
              <a:srgbClr val="FF7575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500174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71438" y="71438"/>
            <a:ext cx="9001156" cy="6715148"/>
          </a:xfrm>
          <a:prstGeom prst="rect">
            <a:avLst/>
          </a:prstGeom>
          <a:noFill/>
          <a:ln w="57150">
            <a:solidFill>
              <a:srgbClr val="00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288162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892271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37638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86200" cy="4419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02A192-EDAF-4ABD-A860-C71F3066979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632086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7924800" cy="2133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3886200"/>
            <a:ext cx="7924800" cy="2133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DCA7AA-0DBC-48CB-A8AF-E45E252878D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974748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7924800" cy="2133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3886200"/>
            <a:ext cx="7924800" cy="2133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CAEAC1-0D48-4DE2-8D12-E8A545F8DC5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66169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wallpaper_19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Скругленная прямоугольная выноска 8"/>
          <p:cNvSpPr/>
          <p:nvPr userDrawn="1"/>
        </p:nvSpPr>
        <p:spPr>
          <a:xfrm>
            <a:off x="1214414" y="3929066"/>
            <a:ext cx="4857784" cy="1857388"/>
          </a:xfrm>
          <a:prstGeom prst="wedgeRoundRectCallout">
            <a:avLst>
              <a:gd name="adj1" fmla="val 59428"/>
              <a:gd name="adj2" fmla="val 11902"/>
              <a:gd name="adj3" fmla="val 16667"/>
            </a:avLst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Выноска-облако 7"/>
          <p:cNvSpPr/>
          <p:nvPr userDrawn="1"/>
        </p:nvSpPr>
        <p:spPr>
          <a:xfrm>
            <a:off x="928662" y="857232"/>
            <a:ext cx="7215238" cy="2357454"/>
          </a:xfrm>
          <a:prstGeom prst="cloudCallout">
            <a:avLst>
              <a:gd name="adj1" fmla="val 28779"/>
              <a:gd name="adj2" fmla="val 67110"/>
            </a:avLst>
          </a:prstGeom>
          <a:solidFill>
            <a:srgbClr val="FFCCCC"/>
          </a:solidFill>
          <a:ln>
            <a:solidFill>
              <a:srgbClr val="FF7575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500174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71438" y="71438"/>
            <a:ext cx="9001156" cy="6715148"/>
          </a:xfrm>
          <a:prstGeom prst="rect">
            <a:avLst/>
          </a:prstGeom>
          <a:noFill/>
          <a:ln w="57150">
            <a:solidFill>
              <a:srgbClr val="00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866756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069900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256086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656175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7186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436586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686863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958151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558237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012613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641117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076581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86200" cy="4419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02A192-EDAF-4ABD-A860-C71F3066979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222790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7924800" cy="2133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3886200"/>
            <a:ext cx="7924800" cy="2133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DCA7AA-0DBC-48CB-A8AF-E45E252878D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161735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7924800" cy="2133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3886200"/>
            <a:ext cx="7924800" cy="2133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CAEAC1-0D48-4DE2-8D12-E8A545F8DC5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140233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wallpaper_19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Скругленная прямоугольная выноска 8"/>
          <p:cNvSpPr/>
          <p:nvPr userDrawn="1"/>
        </p:nvSpPr>
        <p:spPr>
          <a:xfrm>
            <a:off x="1214414" y="3929066"/>
            <a:ext cx="4857784" cy="1857388"/>
          </a:xfrm>
          <a:prstGeom prst="wedgeRoundRectCallout">
            <a:avLst>
              <a:gd name="adj1" fmla="val 59428"/>
              <a:gd name="adj2" fmla="val 11902"/>
              <a:gd name="adj3" fmla="val 16667"/>
            </a:avLst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Выноска-облако 7"/>
          <p:cNvSpPr/>
          <p:nvPr userDrawn="1"/>
        </p:nvSpPr>
        <p:spPr>
          <a:xfrm>
            <a:off x="928662" y="857232"/>
            <a:ext cx="7215238" cy="2357454"/>
          </a:xfrm>
          <a:prstGeom prst="cloudCallout">
            <a:avLst>
              <a:gd name="adj1" fmla="val 28779"/>
              <a:gd name="adj2" fmla="val 67110"/>
            </a:avLst>
          </a:prstGeom>
          <a:solidFill>
            <a:srgbClr val="FFCCCC"/>
          </a:solidFill>
          <a:ln>
            <a:solidFill>
              <a:srgbClr val="FF7575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500174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71438" y="71438"/>
            <a:ext cx="9001156" cy="6715148"/>
          </a:xfrm>
          <a:prstGeom prst="rect">
            <a:avLst/>
          </a:prstGeom>
          <a:noFill/>
          <a:ln w="57150">
            <a:solidFill>
              <a:srgbClr val="00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8853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087707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178111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82095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358600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816154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752417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932321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198374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841703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55077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6480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091554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86200" cy="4419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02A192-EDAF-4ABD-A860-C71F3066979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240968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7924800" cy="2133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3886200"/>
            <a:ext cx="7924800" cy="2133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DCA7AA-0DBC-48CB-A8AF-E45E252878D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226978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7924800" cy="2133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3886200"/>
            <a:ext cx="7924800" cy="2133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CAEAC1-0D48-4DE2-8D12-E8A545F8DC5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37534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wallpaper_19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Скругленная прямоугольная выноска 8"/>
          <p:cNvSpPr/>
          <p:nvPr userDrawn="1"/>
        </p:nvSpPr>
        <p:spPr>
          <a:xfrm>
            <a:off x="1214414" y="3929066"/>
            <a:ext cx="4857784" cy="1857388"/>
          </a:xfrm>
          <a:prstGeom prst="wedgeRoundRectCallout">
            <a:avLst>
              <a:gd name="adj1" fmla="val 59428"/>
              <a:gd name="adj2" fmla="val 11902"/>
              <a:gd name="adj3" fmla="val 16667"/>
            </a:avLst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Выноска-облако 7"/>
          <p:cNvSpPr/>
          <p:nvPr userDrawn="1"/>
        </p:nvSpPr>
        <p:spPr>
          <a:xfrm>
            <a:off x="928662" y="857232"/>
            <a:ext cx="7215238" cy="2357454"/>
          </a:xfrm>
          <a:prstGeom prst="cloudCallout">
            <a:avLst>
              <a:gd name="adj1" fmla="val 28779"/>
              <a:gd name="adj2" fmla="val 67110"/>
            </a:avLst>
          </a:prstGeom>
          <a:solidFill>
            <a:srgbClr val="FFCCCC"/>
          </a:solidFill>
          <a:ln>
            <a:solidFill>
              <a:srgbClr val="FF7575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500174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71438" y="71438"/>
            <a:ext cx="9001156" cy="6715148"/>
          </a:xfrm>
          <a:prstGeom prst="rect">
            <a:avLst/>
          </a:prstGeom>
          <a:noFill/>
          <a:ln w="57150">
            <a:solidFill>
              <a:srgbClr val="00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458829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09793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220898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341053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749206"/>
      </p:ext>
    </p:extLst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768356"/>
      </p:ext>
    </p:extLst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536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739720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34896"/>
      </p:ext>
    </p:extLst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189196"/>
      </p:ext>
    </p:extLst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33766"/>
      </p:ext>
    </p:extLst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248094"/>
      </p:ext>
    </p:extLst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86200" cy="4419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02A192-EDAF-4ABD-A860-C71F3066979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742710"/>
      </p:ext>
    </p:extLst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7924800" cy="2133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3886200"/>
            <a:ext cx="7924800" cy="2133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DCA7AA-0DBC-48CB-A8AF-E45E252878D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735491"/>
      </p:ext>
    </p:extLst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7924800" cy="2133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3886200"/>
            <a:ext cx="7924800" cy="2133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CAEAC1-0D48-4DE2-8D12-E8A545F8DC5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806757"/>
      </p:ext>
    </p:extLst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wallpaper_19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Скругленная прямоугольная выноска 8"/>
          <p:cNvSpPr/>
          <p:nvPr userDrawn="1"/>
        </p:nvSpPr>
        <p:spPr>
          <a:xfrm>
            <a:off x="1214414" y="3929066"/>
            <a:ext cx="4857784" cy="1857388"/>
          </a:xfrm>
          <a:prstGeom prst="wedgeRoundRectCallout">
            <a:avLst>
              <a:gd name="adj1" fmla="val 59428"/>
              <a:gd name="adj2" fmla="val 11902"/>
              <a:gd name="adj3" fmla="val 16667"/>
            </a:avLst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Выноска-облако 7"/>
          <p:cNvSpPr/>
          <p:nvPr userDrawn="1"/>
        </p:nvSpPr>
        <p:spPr>
          <a:xfrm>
            <a:off x="928662" y="857232"/>
            <a:ext cx="7215238" cy="2357454"/>
          </a:xfrm>
          <a:prstGeom prst="cloudCallout">
            <a:avLst>
              <a:gd name="adj1" fmla="val 28779"/>
              <a:gd name="adj2" fmla="val 67110"/>
            </a:avLst>
          </a:prstGeom>
          <a:solidFill>
            <a:srgbClr val="FFCCCC"/>
          </a:solidFill>
          <a:ln>
            <a:solidFill>
              <a:srgbClr val="FF7575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500174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71438" y="71438"/>
            <a:ext cx="9001156" cy="6715148"/>
          </a:xfrm>
          <a:prstGeom prst="rect">
            <a:avLst/>
          </a:prstGeom>
          <a:noFill/>
          <a:ln w="57150">
            <a:solidFill>
              <a:srgbClr val="00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938379"/>
      </p:ext>
    </p:extLst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736064"/>
      </p:ext>
    </p:extLst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8844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369575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53523"/>
      </p:ext>
    </p:extLst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789967"/>
      </p:ext>
    </p:extLst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32147"/>
      </p:ext>
    </p:extLst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22885"/>
      </p:ext>
    </p:extLst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304431"/>
      </p:ext>
    </p:extLst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091563"/>
      </p:ext>
    </p:extLst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409043"/>
      </p:ext>
    </p:extLst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334812"/>
      </p:ext>
    </p:extLst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86200" cy="4419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02A192-EDAF-4ABD-A860-C71F3066979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606127"/>
      </p:ext>
    </p:extLst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7924800" cy="2133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3886200"/>
            <a:ext cx="7924800" cy="2133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DCA7AA-0DBC-48CB-A8AF-E45E252878D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7436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177415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7924800" cy="2133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3886200"/>
            <a:ext cx="7924800" cy="2133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CAEAC1-0D48-4DE2-8D12-E8A545F8DC5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401793"/>
      </p:ext>
    </p:extLst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wallpaper_19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Скругленная прямоугольная выноска 8"/>
          <p:cNvSpPr/>
          <p:nvPr userDrawn="1"/>
        </p:nvSpPr>
        <p:spPr>
          <a:xfrm>
            <a:off x="1214414" y="3929066"/>
            <a:ext cx="4857784" cy="1857388"/>
          </a:xfrm>
          <a:prstGeom prst="wedgeRoundRectCallout">
            <a:avLst>
              <a:gd name="adj1" fmla="val 59428"/>
              <a:gd name="adj2" fmla="val 11902"/>
              <a:gd name="adj3" fmla="val 16667"/>
            </a:avLst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Выноска-облако 7"/>
          <p:cNvSpPr/>
          <p:nvPr userDrawn="1"/>
        </p:nvSpPr>
        <p:spPr>
          <a:xfrm>
            <a:off x="928662" y="857232"/>
            <a:ext cx="7215238" cy="2357454"/>
          </a:xfrm>
          <a:prstGeom prst="cloudCallout">
            <a:avLst>
              <a:gd name="adj1" fmla="val 28779"/>
              <a:gd name="adj2" fmla="val 67110"/>
            </a:avLst>
          </a:prstGeom>
          <a:solidFill>
            <a:srgbClr val="FFCCCC"/>
          </a:solidFill>
          <a:ln>
            <a:solidFill>
              <a:srgbClr val="FF7575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500174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71438" y="71438"/>
            <a:ext cx="9001156" cy="6715148"/>
          </a:xfrm>
          <a:prstGeom prst="rect">
            <a:avLst/>
          </a:prstGeom>
          <a:noFill/>
          <a:ln w="57150">
            <a:solidFill>
              <a:srgbClr val="00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089450"/>
      </p:ext>
    </p:extLst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944163"/>
      </p:ext>
    </p:extLst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297433"/>
      </p:ext>
    </p:extLst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221184"/>
      </p:ext>
    </p:extLst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886060"/>
      </p:ext>
    </p:extLst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932334"/>
      </p:ext>
    </p:extLst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952045"/>
      </p:ext>
    </p:extLst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709698"/>
      </p:ext>
    </p:extLst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5348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660755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030325"/>
      </p:ext>
    </p:extLst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742364"/>
      </p:ext>
    </p:extLst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86200" cy="4419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02A192-EDAF-4ABD-A860-C71F3066979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043572"/>
      </p:ext>
    </p:extLst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7924800" cy="2133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3886200"/>
            <a:ext cx="7924800" cy="2133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DCA7AA-0DBC-48CB-A8AF-E45E252878D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872074"/>
      </p:ext>
    </p:extLst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7924800" cy="2133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3886200"/>
            <a:ext cx="7924800" cy="2133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CAEAC1-0D48-4DE2-8D12-E8A545F8DC5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839361"/>
      </p:ext>
    </p:extLst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wallpaper_19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Скругленная прямоугольная выноска 8"/>
          <p:cNvSpPr/>
          <p:nvPr userDrawn="1"/>
        </p:nvSpPr>
        <p:spPr>
          <a:xfrm>
            <a:off x="1214414" y="3929066"/>
            <a:ext cx="4857784" cy="1857388"/>
          </a:xfrm>
          <a:prstGeom prst="wedgeRoundRectCallout">
            <a:avLst>
              <a:gd name="adj1" fmla="val 59428"/>
              <a:gd name="adj2" fmla="val 11902"/>
              <a:gd name="adj3" fmla="val 16667"/>
            </a:avLst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Выноска-облако 7"/>
          <p:cNvSpPr/>
          <p:nvPr userDrawn="1"/>
        </p:nvSpPr>
        <p:spPr>
          <a:xfrm>
            <a:off x="928662" y="857232"/>
            <a:ext cx="7215238" cy="2357454"/>
          </a:xfrm>
          <a:prstGeom prst="cloudCallout">
            <a:avLst>
              <a:gd name="adj1" fmla="val 28779"/>
              <a:gd name="adj2" fmla="val 67110"/>
            </a:avLst>
          </a:prstGeom>
          <a:solidFill>
            <a:srgbClr val="FFCCCC"/>
          </a:solidFill>
          <a:ln>
            <a:solidFill>
              <a:srgbClr val="FF7575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500174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71438" y="71438"/>
            <a:ext cx="9001156" cy="6715148"/>
          </a:xfrm>
          <a:prstGeom prst="rect">
            <a:avLst/>
          </a:prstGeom>
          <a:noFill/>
          <a:ln w="57150">
            <a:solidFill>
              <a:srgbClr val="00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932761"/>
      </p:ext>
    </p:extLst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346292"/>
      </p:ext>
    </p:extLst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168664"/>
      </p:ext>
    </p:extLst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688621"/>
      </p:ext>
    </p:extLst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24627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43904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681406"/>
      </p:ext>
    </p:extLst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628091"/>
      </p:ext>
    </p:extLst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084088"/>
      </p:ext>
    </p:extLst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340026"/>
      </p:ext>
    </p:extLst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038758"/>
      </p:ext>
    </p:extLst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768779"/>
      </p:ext>
    </p:extLst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86200" cy="4419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02A192-EDAF-4ABD-A860-C71F3066979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110547"/>
      </p:ext>
    </p:extLst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7924800" cy="2133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3886200"/>
            <a:ext cx="7924800" cy="2133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DCA7AA-0DBC-48CB-A8AF-E45E252878D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178891"/>
      </p:ext>
    </p:extLst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7924800" cy="2133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3886200"/>
            <a:ext cx="7924800" cy="2133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CAEAC1-0D48-4DE2-8D12-E8A545F8DC5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26246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09395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2919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86200" cy="4419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02A192-EDAF-4ABD-A860-C71F3066979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48032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7924800" cy="2133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3886200"/>
            <a:ext cx="7924800" cy="2133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DCA7AA-0DBC-48CB-A8AF-E45E252878D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98623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7924800" cy="2133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3886200"/>
            <a:ext cx="7924800" cy="2133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CAEAC1-0D48-4DE2-8D12-E8A545F8DC5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528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wallpaper_19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Скругленная прямоугольная выноска 8"/>
          <p:cNvSpPr/>
          <p:nvPr userDrawn="1"/>
        </p:nvSpPr>
        <p:spPr>
          <a:xfrm>
            <a:off x="1214414" y="3929066"/>
            <a:ext cx="4857784" cy="1857388"/>
          </a:xfrm>
          <a:prstGeom prst="wedgeRoundRectCallout">
            <a:avLst>
              <a:gd name="adj1" fmla="val 59428"/>
              <a:gd name="adj2" fmla="val 11902"/>
              <a:gd name="adj3" fmla="val 16667"/>
            </a:avLst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Выноска-облако 7"/>
          <p:cNvSpPr/>
          <p:nvPr userDrawn="1"/>
        </p:nvSpPr>
        <p:spPr>
          <a:xfrm>
            <a:off x="928662" y="857232"/>
            <a:ext cx="7215238" cy="2357454"/>
          </a:xfrm>
          <a:prstGeom prst="cloudCallout">
            <a:avLst>
              <a:gd name="adj1" fmla="val 28779"/>
              <a:gd name="adj2" fmla="val 67110"/>
            </a:avLst>
          </a:prstGeom>
          <a:solidFill>
            <a:srgbClr val="FFCCCC"/>
          </a:solidFill>
          <a:ln>
            <a:solidFill>
              <a:srgbClr val="FF7575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500174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71438" y="71438"/>
            <a:ext cx="9001156" cy="6715148"/>
          </a:xfrm>
          <a:prstGeom prst="rect">
            <a:avLst/>
          </a:prstGeom>
          <a:noFill/>
          <a:ln w="57150">
            <a:solidFill>
              <a:srgbClr val="00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1868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34129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52988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12513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72918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89768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96874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73293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35287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434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27730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86200" cy="4419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02A192-EDAF-4ABD-A860-C71F3066979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70015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7924800" cy="2133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3886200"/>
            <a:ext cx="7924800" cy="2133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DCA7AA-0DBC-48CB-A8AF-E45E252878D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50440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7924800" cy="2133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3886200"/>
            <a:ext cx="7924800" cy="2133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CAEAC1-0D48-4DE2-8D12-E8A545F8DC5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40987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wallpaper_19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Скругленная прямоугольная выноска 8"/>
          <p:cNvSpPr/>
          <p:nvPr userDrawn="1"/>
        </p:nvSpPr>
        <p:spPr>
          <a:xfrm>
            <a:off x="1214414" y="3929066"/>
            <a:ext cx="4857784" cy="1857388"/>
          </a:xfrm>
          <a:prstGeom prst="wedgeRoundRectCallout">
            <a:avLst>
              <a:gd name="adj1" fmla="val 59428"/>
              <a:gd name="adj2" fmla="val 11902"/>
              <a:gd name="adj3" fmla="val 16667"/>
            </a:avLst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Выноска-облако 7"/>
          <p:cNvSpPr/>
          <p:nvPr userDrawn="1"/>
        </p:nvSpPr>
        <p:spPr>
          <a:xfrm>
            <a:off x="928662" y="857232"/>
            <a:ext cx="7215238" cy="2357454"/>
          </a:xfrm>
          <a:prstGeom prst="cloudCallout">
            <a:avLst>
              <a:gd name="adj1" fmla="val 28779"/>
              <a:gd name="adj2" fmla="val 67110"/>
            </a:avLst>
          </a:prstGeom>
          <a:solidFill>
            <a:srgbClr val="FFCCCC"/>
          </a:solidFill>
          <a:ln>
            <a:solidFill>
              <a:srgbClr val="FF7575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500174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71438" y="71438"/>
            <a:ext cx="9001156" cy="6715148"/>
          </a:xfrm>
          <a:prstGeom prst="rect">
            <a:avLst/>
          </a:prstGeom>
          <a:noFill/>
          <a:ln w="57150">
            <a:solidFill>
              <a:srgbClr val="00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35334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15786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68933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65058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91140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009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65417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14394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54401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39910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13979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86200" cy="4419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02A192-EDAF-4ABD-A860-C71F3066979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21689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7924800" cy="2133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3886200"/>
            <a:ext cx="7924800" cy="2133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DCA7AA-0DBC-48CB-A8AF-E45E252878D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23756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7924800" cy="2133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3886200"/>
            <a:ext cx="7924800" cy="2133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CAEAC1-0D48-4DE2-8D12-E8A545F8DC5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73857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wallpaper_19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Скругленная прямоугольная выноска 8"/>
          <p:cNvSpPr/>
          <p:nvPr userDrawn="1"/>
        </p:nvSpPr>
        <p:spPr>
          <a:xfrm>
            <a:off x="1214414" y="3929066"/>
            <a:ext cx="4857784" cy="1857388"/>
          </a:xfrm>
          <a:prstGeom prst="wedgeRoundRectCallout">
            <a:avLst>
              <a:gd name="adj1" fmla="val 59428"/>
              <a:gd name="adj2" fmla="val 11902"/>
              <a:gd name="adj3" fmla="val 16667"/>
            </a:avLst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Выноска-облако 7"/>
          <p:cNvSpPr/>
          <p:nvPr userDrawn="1"/>
        </p:nvSpPr>
        <p:spPr>
          <a:xfrm>
            <a:off x="928662" y="857232"/>
            <a:ext cx="7215238" cy="2357454"/>
          </a:xfrm>
          <a:prstGeom prst="cloudCallout">
            <a:avLst>
              <a:gd name="adj1" fmla="val 28779"/>
              <a:gd name="adj2" fmla="val 67110"/>
            </a:avLst>
          </a:prstGeom>
          <a:solidFill>
            <a:srgbClr val="FFCCCC"/>
          </a:solidFill>
          <a:ln>
            <a:solidFill>
              <a:srgbClr val="FF7575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500174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71438" y="71438"/>
            <a:ext cx="9001156" cy="6715148"/>
          </a:xfrm>
          <a:prstGeom prst="rect">
            <a:avLst/>
          </a:prstGeom>
          <a:noFill/>
          <a:ln w="57150">
            <a:solidFill>
              <a:srgbClr val="00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43677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696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42883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32092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96653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33255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62473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77440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31029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73558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53780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86200" cy="4419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02A192-EDAF-4ABD-A860-C71F3066979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403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7924800" cy="2133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3886200"/>
            <a:ext cx="7924800" cy="2133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DCA7AA-0DBC-48CB-A8AF-E45E252878D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99271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7924800" cy="2133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3886200"/>
            <a:ext cx="7924800" cy="2133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CAEAC1-0D48-4DE2-8D12-E8A545F8DC5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85356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wallpaper_19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Скругленная прямоугольная выноска 8"/>
          <p:cNvSpPr/>
          <p:nvPr userDrawn="1"/>
        </p:nvSpPr>
        <p:spPr>
          <a:xfrm>
            <a:off x="1214414" y="3929066"/>
            <a:ext cx="4857784" cy="1857388"/>
          </a:xfrm>
          <a:prstGeom prst="wedgeRoundRectCallout">
            <a:avLst>
              <a:gd name="adj1" fmla="val 59428"/>
              <a:gd name="adj2" fmla="val 11902"/>
              <a:gd name="adj3" fmla="val 16667"/>
            </a:avLst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Выноска-облако 7"/>
          <p:cNvSpPr/>
          <p:nvPr userDrawn="1"/>
        </p:nvSpPr>
        <p:spPr>
          <a:xfrm>
            <a:off x="928662" y="857232"/>
            <a:ext cx="7215238" cy="2357454"/>
          </a:xfrm>
          <a:prstGeom prst="cloudCallout">
            <a:avLst>
              <a:gd name="adj1" fmla="val 28779"/>
              <a:gd name="adj2" fmla="val 67110"/>
            </a:avLst>
          </a:prstGeom>
          <a:solidFill>
            <a:srgbClr val="FFCCCC"/>
          </a:solidFill>
          <a:ln>
            <a:solidFill>
              <a:srgbClr val="FF7575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500174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71438" y="71438"/>
            <a:ext cx="9001156" cy="6715148"/>
          </a:xfrm>
          <a:prstGeom prst="rect">
            <a:avLst/>
          </a:prstGeom>
          <a:noFill/>
          <a:ln w="57150">
            <a:solidFill>
              <a:srgbClr val="00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88394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78312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18806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15273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44364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98460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62668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970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01094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62633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31519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86200" cy="4419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02A192-EDAF-4ABD-A860-C71F3066979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33620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7924800" cy="2133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3886200"/>
            <a:ext cx="7924800" cy="2133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DCA7AA-0DBC-48CB-A8AF-E45E252878D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62168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7924800" cy="2133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3886200"/>
            <a:ext cx="7924800" cy="2133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CAEAC1-0D48-4DE2-8D12-E8A545F8DC5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69322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wallpaper_19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Скругленная прямоугольная выноска 8"/>
          <p:cNvSpPr/>
          <p:nvPr userDrawn="1"/>
        </p:nvSpPr>
        <p:spPr>
          <a:xfrm>
            <a:off x="1214414" y="3929066"/>
            <a:ext cx="4857784" cy="1857388"/>
          </a:xfrm>
          <a:prstGeom prst="wedgeRoundRectCallout">
            <a:avLst>
              <a:gd name="adj1" fmla="val 59428"/>
              <a:gd name="adj2" fmla="val 11902"/>
              <a:gd name="adj3" fmla="val 16667"/>
            </a:avLst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Выноска-облако 7"/>
          <p:cNvSpPr/>
          <p:nvPr userDrawn="1"/>
        </p:nvSpPr>
        <p:spPr>
          <a:xfrm>
            <a:off x="928662" y="857232"/>
            <a:ext cx="7215238" cy="2357454"/>
          </a:xfrm>
          <a:prstGeom prst="cloudCallout">
            <a:avLst>
              <a:gd name="adj1" fmla="val 28779"/>
              <a:gd name="adj2" fmla="val 67110"/>
            </a:avLst>
          </a:prstGeom>
          <a:solidFill>
            <a:srgbClr val="FFCCCC"/>
          </a:solidFill>
          <a:ln>
            <a:solidFill>
              <a:srgbClr val="FF7575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500174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71438" y="71438"/>
            <a:ext cx="9001156" cy="6715148"/>
          </a:xfrm>
          <a:prstGeom prst="rect">
            <a:avLst/>
          </a:prstGeom>
          <a:noFill/>
          <a:ln w="57150">
            <a:solidFill>
              <a:srgbClr val="00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91331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2058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89113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459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1.xml"/><Relationship Id="rId13" Type="http://schemas.openxmlformats.org/officeDocument/2006/relationships/slideLayout" Target="../slideLayouts/slideLayout136.xml"/><Relationship Id="rId3" Type="http://schemas.openxmlformats.org/officeDocument/2006/relationships/slideLayout" Target="../slideLayouts/slideLayout126.xml"/><Relationship Id="rId7" Type="http://schemas.openxmlformats.org/officeDocument/2006/relationships/slideLayout" Target="../slideLayouts/slideLayout130.xml"/><Relationship Id="rId12" Type="http://schemas.openxmlformats.org/officeDocument/2006/relationships/slideLayout" Target="../slideLayouts/slideLayout135.xml"/><Relationship Id="rId2" Type="http://schemas.openxmlformats.org/officeDocument/2006/relationships/slideLayout" Target="../slideLayouts/slideLayout125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24.xml"/><Relationship Id="rId6" Type="http://schemas.openxmlformats.org/officeDocument/2006/relationships/slideLayout" Target="../slideLayouts/slideLayout129.xml"/><Relationship Id="rId11" Type="http://schemas.openxmlformats.org/officeDocument/2006/relationships/slideLayout" Target="../slideLayouts/slideLayout134.xml"/><Relationship Id="rId5" Type="http://schemas.openxmlformats.org/officeDocument/2006/relationships/slideLayout" Target="../slideLayouts/slideLayout128.xml"/><Relationship Id="rId15" Type="http://schemas.openxmlformats.org/officeDocument/2006/relationships/theme" Target="../theme/theme10.xml"/><Relationship Id="rId10" Type="http://schemas.openxmlformats.org/officeDocument/2006/relationships/slideLayout" Target="../slideLayouts/slideLayout133.xml"/><Relationship Id="rId4" Type="http://schemas.openxmlformats.org/officeDocument/2006/relationships/slideLayout" Target="../slideLayouts/slideLayout127.xml"/><Relationship Id="rId9" Type="http://schemas.openxmlformats.org/officeDocument/2006/relationships/slideLayout" Target="../slideLayouts/slideLayout132.xml"/><Relationship Id="rId14" Type="http://schemas.openxmlformats.org/officeDocument/2006/relationships/slideLayout" Target="../slideLayouts/slideLayout137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5.xml"/><Relationship Id="rId13" Type="http://schemas.openxmlformats.org/officeDocument/2006/relationships/slideLayout" Target="../slideLayouts/slideLayout150.xml"/><Relationship Id="rId3" Type="http://schemas.openxmlformats.org/officeDocument/2006/relationships/slideLayout" Target="../slideLayouts/slideLayout140.xml"/><Relationship Id="rId7" Type="http://schemas.openxmlformats.org/officeDocument/2006/relationships/slideLayout" Target="../slideLayouts/slideLayout144.xml"/><Relationship Id="rId12" Type="http://schemas.openxmlformats.org/officeDocument/2006/relationships/slideLayout" Target="../slideLayouts/slideLayout149.xml"/><Relationship Id="rId2" Type="http://schemas.openxmlformats.org/officeDocument/2006/relationships/slideLayout" Target="../slideLayouts/slideLayout139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38.xml"/><Relationship Id="rId6" Type="http://schemas.openxmlformats.org/officeDocument/2006/relationships/slideLayout" Target="../slideLayouts/slideLayout143.xml"/><Relationship Id="rId11" Type="http://schemas.openxmlformats.org/officeDocument/2006/relationships/slideLayout" Target="../slideLayouts/slideLayout148.xml"/><Relationship Id="rId5" Type="http://schemas.openxmlformats.org/officeDocument/2006/relationships/slideLayout" Target="../slideLayouts/slideLayout142.xml"/><Relationship Id="rId15" Type="http://schemas.openxmlformats.org/officeDocument/2006/relationships/theme" Target="../theme/theme11.xml"/><Relationship Id="rId10" Type="http://schemas.openxmlformats.org/officeDocument/2006/relationships/slideLayout" Target="../slideLayouts/slideLayout147.xml"/><Relationship Id="rId4" Type="http://schemas.openxmlformats.org/officeDocument/2006/relationships/slideLayout" Target="../slideLayouts/slideLayout141.xml"/><Relationship Id="rId9" Type="http://schemas.openxmlformats.org/officeDocument/2006/relationships/slideLayout" Target="../slideLayouts/slideLayout146.xml"/><Relationship Id="rId14" Type="http://schemas.openxmlformats.org/officeDocument/2006/relationships/slideLayout" Target="../slideLayouts/slideLayout15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9.xml"/><Relationship Id="rId13" Type="http://schemas.openxmlformats.org/officeDocument/2006/relationships/slideLayout" Target="../slideLayouts/slideLayout164.xml"/><Relationship Id="rId3" Type="http://schemas.openxmlformats.org/officeDocument/2006/relationships/slideLayout" Target="../slideLayouts/slideLayout154.xml"/><Relationship Id="rId7" Type="http://schemas.openxmlformats.org/officeDocument/2006/relationships/slideLayout" Target="../slideLayouts/slideLayout158.xml"/><Relationship Id="rId12" Type="http://schemas.openxmlformats.org/officeDocument/2006/relationships/slideLayout" Target="../slideLayouts/slideLayout163.xml"/><Relationship Id="rId2" Type="http://schemas.openxmlformats.org/officeDocument/2006/relationships/slideLayout" Target="../slideLayouts/slideLayout153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52.xml"/><Relationship Id="rId6" Type="http://schemas.openxmlformats.org/officeDocument/2006/relationships/slideLayout" Target="../slideLayouts/slideLayout157.xml"/><Relationship Id="rId11" Type="http://schemas.openxmlformats.org/officeDocument/2006/relationships/slideLayout" Target="../slideLayouts/slideLayout162.xml"/><Relationship Id="rId5" Type="http://schemas.openxmlformats.org/officeDocument/2006/relationships/slideLayout" Target="../slideLayouts/slideLayout156.xml"/><Relationship Id="rId15" Type="http://schemas.openxmlformats.org/officeDocument/2006/relationships/theme" Target="../theme/theme12.xml"/><Relationship Id="rId10" Type="http://schemas.openxmlformats.org/officeDocument/2006/relationships/slideLayout" Target="../slideLayouts/slideLayout161.xml"/><Relationship Id="rId4" Type="http://schemas.openxmlformats.org/officeDocument/2006/relationships/slideLayout" Target="../slideLayouts/slideLayout155.xml"/><Relationship Id="rId9" Type="http://schemas.openxmlformats.org/officeDocument/2006/relationships/slideLayout" Target="../slideLayouts/slideLayout160.xml"/><Relationship Id="rId14" Type="http://schemas.openxmlformats.org/officeDocument/2006/relationships/slideLayout" Target="../slideLayouts/slideLayout165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13" Type="http://schemas.openxmlformats.org/officeDocument/2006/relationships/slideLayout" Target="../slideLayouts/slideLayout178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slideLayout" Target="../slideLayouts/slideLayout177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167.xml"/><Relationship Id="rId16" Type="http://schemas.openxmlformats.org/officeDocument/2006/relationships/theme" Target="../theme/theme13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5" Type="http://schemas.openxmlformats.org/officeDocument/2006/relationships/slideLayout" Target="../slideLayouts/slideLayout18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Relationship Id="rId14" Type="http://schemas.openxmlformats.org/officeDocument/2006/relationships/slideLayout" Target="../slideLayouts/slideLayout179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8.xml"/><Relationship Id="rId13" Type="http://schemas.openxmlformats.org/officeDocument/2006/relationships/slideLayout" Target="../slideLayouts/slideLayout193.xml"/><Relationship Id="rId3" Type="http://schemas.openxmlformats.org/officeDocument/2006/relationships/slideLayout" Target="../slideLayouts/slideLayout183.xml"/><Relationship Id="rId7" Type="http://schemas.openxmlformats.org/officeDocument/2006/relationships/slideLayout" Target="../slideLayouts/slideLayout187.xml"/><Relationship Id="rId12" Type="http://schemas.openxmlformats.org/officeDocument/2006/relationships/slideLayout" Target="../slideLayouts/slideLayout192.xml"/><Relationship Id="rId2" Type="http://schemas.openxmlformats.org/officeDocument/2006/relationships/slideLayout" Target="../slideLayouts/slideLayout18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81.xml"/><Relationship Id="rId6" Type="http://schemas.openxmlformats.org/officeDocument/2006/relationships/slideLayout" Target="../slideLayouts/slideLayout186.xml"/><Relationship Id="rId11" Type="http://schemas.openxmlformats.org/officeDocument/2006/relationships/slideLayout" Target="../slideLayouts/slideLayout191.xml"/><Relationship Id="rId5" Type="http://schemas.openxmlformats.org/officeDocument/2006/relationships/slideLayout" Target="../slideLayouts/slideLayout185.xml"/><Relationship Id="rId15" Type="http://schemas.openxmlformats.org/officeDocument/2006/relationships/theme" Target="../theme/theme14.xml"/><Relationship Id="rId10" Type="http://schemas.openxmlformats.org/officeDocument/2006/relationships/slideLayout" Target="../slideLayouts/slideLayout190.xml"/><Relationship Id="rId4" Type="http://schemas.openxmlformats.org/officeDocument/2006/relationships/slideLayout" Target="../slideLayouts/slideLayout184.xml"/><Relationship Id="rId9" Type="http://schemas.openxmlformats.org/officeDocument/2006/relationships/slideLayout" Target="../slideLayouts/slideLayout189.xml"/><Relationship Id="rId14" Type="http://schemas.openxmlformats.org/officeDocument/2006/relationships/slideLayout" Target="../slideLayouts/slideLayout194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2.xml"/><Relationship Id="rId13" Type="http://schemas.openxmlformats.org/officeDocument/2006/relationships/slideLayout" Target="../slideLayouts/slideLayout207.xml"/><Relationship Id="rId3" Type="http://schemas.openxmlformats.org/officeDocument/2006/relationships/slideLayout" Target="../slideLayouts/slideLayout197.xml"/><Relationship Id="rId7" Type="http://schemas.openxmlformats.org/officeDocument/2006/relationships/slideLayout" Target="../slideLayouts/slideLayout201.xml"/><Relationship Id="rId12" Type="http://schemas.openxmlformats.org/officeDocument/2006/relationships/slideLayout" Target="../slideLayouts/slideLayout206.xml"/><Relationship Id="rId2" Type="http://schemas.openxmlformats.org/officeDocument/2006/relationships/slideLayout" Target="../slideLayouts/slideLayout196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95.xml"/><Relationship Id="rId6" Type="http://schemas.openxmlformats.org/officeDocument/2006/relationships/slideLayout" Target="../slideLayouts/slideLayout200.xml"/><Relationship Id="rId11" Type="http://schemas.openxmlformats.org/officeDocument/2006/relationships/slideLayout" Target="../slideLayouts/slideLayout205.xml"/><Relationship Id="rId5" Type="http://schemas.openxmlformats.org/officeDocument/2006/relationships/slideLayout" Target="../slideLayouts/slideLayout199.xml"/><Relationship Id="rId15" Type="http://schemas.openxmlformats.org/officeDocument/2006/relationships/theme" Target="../theme/theme15.xml"/><Relationship Id="rId10" Type="http://schemas.openxmlformats.org/officeDocument/2006/relationships/slideLayout" Target="../slideLayouts/slideLayout204.xml"/><Relationship Id="rId4" Type="http://schemas.openxmlformats.org/officeDocument/2006/relationships/slideLayout" Target="../slideLayouts/slideLayout198.xml"/><Relationship Id="rId9" Type="http://schemas.openxmlformats.org/officeDocument/2006/relationships/slideLayout" Target="../slideLayouts/slideLayout203.xml"/><Relationship Id="rId14" Type="http://schemas.openxmlformats.org/officeDocument/2006/relationships/slideLayout" Target="../slideLayouts/slideLayout208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6.xml"/><Relationship Id="rId13" Type="http://schemas.openxmlformats.org/officeDocument/2006/relationships/slideLayout" Target="../slideLayouts/slideLayout221.xml"/><Relationship Id="rId3" Type="http://schemas.openxmlformats.org/officeDocument/2006/relationships/slideLayout" Target="../slideLayouts/slideLayout211.xml"/><Relationship Id="rId7" Type="http://schemas.openxmlformats.org/officeDocument/2006/relationships/slideLayout" Target="../slideLayouts/slideLayout215.xml"/><Relationship Id="rId12" Type="http://schemas.openxmlformats.org/officeDocument/2006/relationships/slideLayout" Target="../slideLayouts/slideLayout220.xml"/><Relationship Id="rId2" Type="http://schemas.openxmlformats.org/officeDocument/2006/relationships/slideLayout" Target="../slideLayouts/slideLayout210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209.xml"/><Relationship Id="rId6" Type="http://schemas.openxmlformats.org/officeDocument/2006/relationships/slideLayout" Target="../slideLayouts/slideLayout214.xml"/><Relationship Id="rId11" Type="http://schemas.openxmlformats.org/officeDocument/2006/relationships/slideLayout" Target="../slideLayouts/slideLayout219.xml"/><Relationship Id="rId5" Type="http://schemas.openxmlformats.org/officeDocument/2006/relationships/slideLayout" Target="../slideLayouts/slideLayout213.xml"/><Relationship Id="rId15" Type="http://schemas.openxmlformats.org/officeDocument/2006/relationships/theme" Target="../theme/theme16.xml"/><Relationship Id="rId10" Type="http://schemas.openxmlformats.org/officeDocument/2006/relationships/slideLayout" Target="../slideLayouts/slideLayout218.xml"/><Relationship Id="rId4" Type="http://schemas.openxmlformats.org/officeDocument/2006/relationships/slideLayout" Target="../slideLayouts/slideLayout212.xml"/><Relationship Id="rId9" Type="http://schemas.openxmlformats.org/officeDocument/2006/relationships/slideLayout" Target="../slideLayouts/slideLayout217.xml"/><Relationship Id="rId14" Type="http://schemas.openxmlformats.org/officeDocument/2006/relationships/slideLayout" Target="../slideLayouts/slideLayout222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0.xml"/><Relationship Id="rId13" Type="http://schemas.openxmlformats.org/officeDocument/2006/relationships/slideLayout" Target="../slideLayouts/slideLayout235.xml"/><Relationship Id="rId3" Type="http://schemas.openxmlformats.org/officeDocument/2006/relationships/slideLayout" Target="../slideLayouts/slideLayout225.xml"/><Relationship Id="rId7" Type="http://schemas.openxmlformats.org/officeDocument/2006/relationships/slideLayout" Target="../slideLayouts/slideLayout229.xml"/><Relationship Id="rId12" Type="http://schemas.openxmlformats.org/officeDocument/2006/relationships/slideLayout" Target="../slideLayouts/slideLayout234.xml"/><Relationship Id="rId2" Type="http://schemas.openxmlformats.org/officeDocument/2006/relationships/slideLayout" Target="../slideLayouts/slideLayout224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223.xml"/><Relationship Id="rId6" Type="http://schemas.openxmlformats.org/officeDocument/2006/relationships/slideLayout" Target="../slideLayouts/slideLayout228.xml"/><Relationship Id="rId11" Type="http://schemas.openxmlformats.org/officeDocument/2006/relationships/slideLayout" Target="../slideLayouts/slideLayout233.xml"/><Relationship Id="rId5" Type="http://schemas.openxmlformats.org/officeDocument/2006/relationships/slideLayout" Target="../slideLayouts/slideLayout227.xml"/><Relationship Id="rId15" Type="http://schemas.openxmlformats.org/officeDocument/2006/relationships/theme" Target="../theme/theme17.xml"/><Relationship Id="rId10" Type="http://schemas.openxmlformats.org/officeDocument/2006/relationships/slideLayout" Target="../slideLayouts/slideLayout232.xml"/><Relationship Id="rId4" Type="http://schemas.openxmlformats.org/officeDocument/2006/relationships/slideLayout" Target="../slideLayouts/slideLayout226.xml"/><Relationship Id="rId9" Type="http://schemas.openxmlformats.org/officeDocument/2006/relationships/slideLayout" Target="../slideLayouts/slideLayout231.xml"/><Relationship Id="rId14" Type="http://schemas.openxmlformats.org/officeDocument/2006/relationships/slideLayout" Target="../slideLayouts/slideLayout236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4.xml"/><Relationship Id="rId13" Type="http://schemas.openxmlformats.org/officeDocument/2006/relationships/slideLayout" Target="../slideLayouts/slideLayout249.xml"/><Relationship Id="rId3" Type="http://schemas.openxmlformats.org/officeDocument/2006/relationships/slideLayout" Target="../slideLayouts/slideLayout239.xml"/><Relationship Id="rId7" Type="http://schemas.openxmlformats.org/officeDocument/2006/relationships/slideLayout" Target="../slideLayouts/slideLayout243.xml"/><Relationship Id="rId12" Type="http://schemas.openxmlformats.org/officeDocument/2006/relationships/slideLayout" Target="../slideLayouts/slideLayout248.xml"/><Relationship Id="rId2" Type="http://schemas.openxmlformats.org/officeDocument/2006/relationships/slideLayout" Target="../slideLayouts/slideLayout238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237.xml"/><Relationship Id="rId6" Type="http://schemas.openxmlformats.org/officeDocument/2006/relationships/slideLayout" Target="../slideLayouts/slideLayout242.xml"/><Relationship Id="rId11" Type="http://schemas.openxmlformats.org/officeDocument/2006/relationships/slideLayout" Target="../slideLayouts/slideLayout247.xml"/><Relationship Id="rId5" Type="http://schemas.openxmlformats.org/officeDocument/2006/relationships/slideLayout" Target="../slideLayouts/slideLayout241.xml"/><Relationship Id="rId15" Type="http://schemas.openxmlformats.org/officeDocument/2006/relationships/theme" Target="../theme/theme18.xml"/><Relationship Id="rId10" Type="http://schemas.openxmlformats.org/officeDocument/2006/relationships/slideLayout" Target="../slideLayouts/slideLayout246.xml"/><Relationship Id="rId4" Type="http://schemas.openxmlformats.org/officeDocument/2006/relationships/slideLayout" Target="../slideLayouts/slideLayout240.xml"/><Relationship Id="rId9" Type="http://schemas.openxmlformats.org/officeDocument/2006/relationships/slideLayout" Target="../slideLayouts/slideLayout245.xml"/><Relationship Id="rId14" Type="http://schemas.openxmlformats.org/officeDocument/2006/relationships/slideLayout" Target="../slideLayouts/slideLayout250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8.xml"/><Relationship Id="rId13" Type="http://schemas.openxmlformats.org/officeDocument/2006/relationships/slideLayout" Target="../slideLayouts/slideLayout263.xml"/><Relationship Id="rId3" Type="http://schemas.openxmlformats.org/officeDocument/2006/relationships/slideLayout" Target="../slideLayouts/slideLayout253.xml"/><Relationship Id="rId7" Type="http://schemas.openxmlformats.org/officeDocument/2006/relationships/slideLayout" Target="../slideLayouts/slideLayout257.xml"/><Relationship Id="rId12" Type="http://schemas.openxmlformats.org/officeDocument/2006/relationships/slideLayout" Target="../slideLayouts/slideLayout262.xml"/><Relationship Id="rId2" Type="http://schemas.openxmlformats.org/officeDocument/2006/relationships/slideLayout" Target="../slideLayouts/slideLayout25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251.xml"/><Relationship Id="rId6" Type="http://schemas.openxmlformats.org/officeDocument/2006/relationships/slideLayout" Target="../slideLayouts/slideLayout256.xml"/><Relationship Id="rId11" Type="http://schemas.openxmlformats.org/officeDocument/2006/relationships/slideLayout" Target="../slideLayouts/slideLayout261.xml"/><Relationship Id="rId5" Type="http://schemas.openxmlformats.org/officeDocument/2006/relationships/slideLayout" Target="../slideLayouts/slideLayout255.xml"/><Relationship Id="rId15" Type="http://schemas.openxmlformats.org/officeDocument/2006/relationships/theme" Target="../theme/theme19.xml"/><Relationship Id="rId10" Type="http://schemas.openxmlformats.org/officeDocument/2006/relationships/slideLayout" Target="../slideLayouts/slideLayout260.xml"/><Relationship Id="rId4" Type="http://schemas.openxmlformats.org/officeDocument/2006/relationships/slideLayout" Target="../slideLayouts/slideLayout254.xml"/><Relationship Id="rId9" Type="http://schemas.openxmlformats.org/officeDocument/2006/relationships/slideLayout" Target="../slideLayouts/slideLayout259.xml"/><Relationship Id="rId14" Type="http://schemas.openxmlformats.org/officeDocument/2006/relationships/slideLayout" Target="../slideLayouts/slideLayout26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2.xml"/><Relationship Id="rId13" Type="http://schemas.openxmlformats.org/officeDocument/2006/relationships/slideLayout" Target="../slideLayouts/slideLayout277.xml"/><Relationship Id="rId3" Type="http://schemas.openxmlformats.org/officeDocument/2006/relationships/slideLayout" Target="../slideLayouts/slideLayout267.xml"/><Relationship Id="rId7" Type="http://schemas.openxmlformats.org/officeDocument/2006/relationships/slideLayout" Target="../slideLayouts/slideLayout271.xml"/><Relationship Id="rId12" Type="http://schemas.openxmlformats.org/officeDocument/2006/relationships/slideLayout" Target="../slideLayouts/slideLayout276.xml"/><Relationship Id="rId2" Type="http://schemas.openxmlformats.org/officeDocument/2006/relationships/slideLayout" Target="../slideLayouts/slideLayout266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265.xml"/><Relationship Id="rId6" Type="http://schemas.openxmlformats.org/officeDocument/2006/relationships/slideLayout" Target="../slideLayouts/slideLayout270.xml"/><Relationship Id="rId11" Type="http://schemas.openxmlformats.org/officeDocument/2006/relationships/slideLayout" Target="../slideLayouts/slideLayout275.xml"/><Relationship Id="rId5" Type="http://schemas.openxmlformats.org/officeDocument/2006/relationships/slideLayout" Target="../slideLayouts/slideLayout269.xml"/><Relationship Id="rId15" Type="http://schemas.openxmlformats.org/officeDocument/2006/relationships/theme" Target="../theme/theme20.xml"/><Relationship Id="rId10" Type="http://schemas.openxmlformats.org/officeDocument/2006/relationships/slideLayout" Target="../slideLayouts/slideLayout274.xml"/><Relationship Id="rId4" Type="http://schemas.openxmlformats.org/officeDocument/2006/relationships/slideLayout" Target="../slideLayouts/slideLayout268.xml"/><Relationship Id="rId9" Type="http://schemas.openxmlformats.org/officeDocument/2006/relationships/slideLayout" Target="../slideLayouts/slideLayout273.xml"/><Relationship Id="rId14" Type="http://schemas.openxmlformats.org/officeDocument/2006/relationships/slideLayout" Target="../slideLayouts/slideLayout278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6.xml"/><Relationship Id="rId13" Type="http://schemas.openxmlformats.org/officeDocument/2006/relationships/slideLayout" Target="../slideLayouts/slideLayout291.xml"/><Relationship Id="rId3" Type="http://schemas.openxmlformats.org/officeDocument/2006/relationships/slideLayout" Target="../slideLayouts/slideLayout281.xml"/><Relationship Id="rId7" Type="http://schemas.openxmlformats.org/officeDocument/2006/relationships/slideLayout" Target="../slideLayouts/slideLayout285.xml"/><Relationship Id="rId12" Type="http://schemas.openxmlformats.org/officeDocument/2006/relationships/slideLayout" Target="../slideLayouts/slideLayout290.xml"/><Relationship Id="rId2" Type="http://schemas.openxmlformats.org/officeDocument/2006/relationships/slideLayout" Target="../slideLayouts/slideLayout280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279.xml"/><Relationship Id="rId6" Type="http://schemas.openxmlformats.org/officeDocument/2006/relationships/slideLayout" Target="../slideLayouts/slideLayout284.xml"/><Relationship Id="rId11" Type="http://schemas.openxmlformats.org/officeDocument/2006/relationships/slideLayout" Target="../slideLayouts/slideLayout289.xml"/><Relationship Id="rId5" Type="http://schemas.openxmlformats.org/officeDocument/2006/relationships/slideLayout" Target="../slideLayouts/slideLayout283.xml"/><Relationship Id="rId15" Type="http://schemas.openxmlformats.org/officeDocument/2006/relationships/theme" Target="../theme/theme21.xml"/><Relationship Id="rId10" Type="http://schemas.openxmlformats.org/officeDocument/2006/relationships/slideLayout" Target="../slideLayouts/slideLayout288.xml"/><Relationship Id="rId4" Type="http://schemas.openxmlformats.org/officeDocument/2006/relationships/slideLayout" Target="../slideLayouts/slideLayout282.xml"/><Relationship Id="rId9" Type="http://schemas.openxmlformats.org/officeDocument/2006/relationships/slideLayout" Target="../slideLayouts/slideLayout287.xml"/><Relationship Id="rId14" Type="http://schemas.openxmlformats.org/officeDocument/2006/relationships/slideLayout" Target="../slideLayouts/slideLayout292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0.xml"/><Relationship Id="rId13" Type="http://schemas.openxmlformats.org/officeDocument/2006/relationships/slideLayout" Target="../slideLayouts/slideLayout305.xml"/><Relationship Id="rId3" Type="http://schemas.openxmlformats.org/officeDocument/2006/relationships/slideLayout" Target="../slideLayouts/slideLayout295.xml"/><Relationship Id="rId7" Type="http://schemas.openxmlformats.org/officeDocument/2006/relationships/slideLayout" Target="../slideLayouts/slideLayout299.xml"/><Relationship Id="rId12" Type="http://schemas.openxmlformats.org/officeDocument/2006/relationships/slideLayout" Target="../slideLayouts/slideLayout304.xml"/><Relationship Id="rId2" Type="http://schemas.openxmlformats.org/officeDocument/2006/relationships/slideLayout" Target="../slideLayouts/slideLayout294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293.xml"/><Relationship Id="rId6" Type="http://schemas.openxmlformats.org/officeDocument/2006/relationships/slideLayout" Target="../slideLayouts/slideLayout298.xml"/><Relationship Id="rId11" Type="http://schemas.openxmlformats.org/officeDocument/2006/relationships/slideLayout" Target="../slideLayouts/slideLayout303.xml"/><Relationship Id="rId5" Type="http://schemas.openxmlformats.org/officeDocument/2006/relationships/slideLayout" Target="../slideLayouts/slideLayout297.xml"/><Relationship Id="rId15" Type="http://schemas.openxmlformats.org/officeDocument/2006/relationships/theme" Target="../theme/theme22.xml"/><Relationship Id="rId10" Type="http://schemas.openxmlformats.org/officeDocument/2006/relationships/slideLayout" Target="../slideLayouts/slideLayout302.xml"/><Relationship Id="rId4" Type="http://schemas.openxmlformats.org/officeDocument/2006/relationships/slideLayout" Target="../slideLayouts/slideLayout296.xml"/><Relationship Id="rId9" Type="http://schemas.openxmlformats.org/officeDocument/2006/relationships/slideLayout" Target="../slideLayouts/slideLayout301.xml"/><Relationship Id="rId14" Type="http://schemas.openxmlformats.org/officeDocument/2006/relationships/slideLayout" Target="../slideLayouts/slideLayout306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4.xml"/><Relationship Id="rId13" Type="http://schemas.openxmlformats.org/officeDocument/2006/relationships/slideLayout" Target="../slideLayouts/slideLayout319.xml"/><Relationship Id="rId3" Type="http://schemas.openxmlformats.org/officeDocument/2006/relationships/slideLayout" Target="../slideLayouts/slideLayout309.xml"/><Relationship Id="rId7" Type="http://schemas.openxmlformats.org/officeDocument/2006/relationships/slideLayout" Target="../slideLayouts/slideLayout313.xml"/><Relationship Id="rId12" Type="http://schemas.openxmlformats.org/officeDocument/2006/relationships/slideLayout" Target="../slideLayouts/slideLayout318.xml"/><Relationship Id="rId2" Type="http://schemas.openxmlformats.org/officeDocument/2006/relationships/slideLayout" Target="../slideLayouts/slideLayout308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307.xml"/><Relationship Id="rId6" Type="http://schemas.openxmlformats.org/officeDocument/2006/relationships/slideLayout" Target="../slideLayouts/slideLayout312.xml"/><Relationship Id="rId11" Type="http://schemas.openxmlformats.org/officeDocument/2006/relationships/slideLayout" Target="../slideLayouts/slideLayout317.xml"/><Relationship Id="rId5" Type="http://schemas.openxmlformats.org/officeDocument/2006/relationships/slideLayout" Target="../slideLayouts/slideLayout311.xml"/><Relationship Id="rId15" Type="http://schemas.openxmlformats.org/officeDocument/2006/relationships/theme" Target="../theme/theme23.xml"/><Relationship Id="rId10" Type="http://schemas.openxmlformats.org/officeDocument/2006/relationships/slideLayout" Target="../slideLayouts/slideLayout316.xml"/><Relationship Id="rId4" Type="http://schemas.openxmlformats.org/officeDocument/2006/relationships/slideLayout" Target="../slideLayouts/slideLayout310.xml"/><Relationship Id="rId9" Type="http://schemas.openxmlformats.org/officeDocument/2006/relationships/slideLayout" Target="../slideLayouts/slideLayout315.xml"/><Relationship Id="rId14" Type="http://schemas.openxmlformats.org/officeDocument/2006/relationships/slideLayout" Target="../slideLayouts/slideLayout320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8.xml"/><Relationship Id="rId13" Type="http://schemas.openxmlformats.org/officeDocument/2006/relationships/slideLayout" Target="../slideLayouts/slideLayout333.xml"/><Relationship Id="rId3" Type="http://schemas.openxmlformats.org/officeDocument/2006/relationships/slideLayout" Target="../slideLayouts/slideLayout323.xml"/><Relationship Id="rId7" Type="http://schemas.openxmlformats.org/officeDocument/2006/relationships/slideLayout" Target="../slideLayouts/slideLayout327.xml"/><Relationship Id="rId12" Type="http://schemas.openxmlformats.org/officeDocument/2006/relationships/slideLayout" Target="../slideLayouts/slideLayout332.xml"/><Relationship Id="rId2" Type="http://schemas.openxmlformats.org/officeDocument/2006/relationships/slideLayout" Target="../slideLayouts/slideLayout32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321.xml"/><Relationship Id="rId6" Type="http://schemas.openxmlformats.org/officeDocument/2006/relationships/slideLayout" Target="../slideLayouts/slideLayout326.xml"/><Relationship Id="rId11" Type="http://schemas.openxmlformats.org/officeDocument/2006/relationships/slideLayout" Target="../slideLayouts/slideLayout331.xml"/><Relationship Id="rId5" Type="http://schemas.openxmlformats.org/officeDocument/2006/relationships/slideLayout" Target="../slideLayouts/slideLayout325.xml"/><Relationship Id="rId15" Type="http://schemas.openxmlformats.org/officeDocument/2006/relationships/theme" Target="../theme/theme24.xml"/><Relationship Id="rId10" Type="http://schemas.openxmlformats.org/officeDocument/2006/relationships/slideLayout" Target="../slideLayouts/slideLayout330.xml"/><Relationship Id="rId4" Type="http://schemas.openxmlformats.org/officeDocument/2006/relationships/slideLayout" Target="../slideLayouts/slideLayout324.xml"/><Relationship Id="rId9" Type="http://schemas.openxmlformats.org/officeDocument/2006/relationships/slideLayout" Target="../slideLayouts/slideLayout329.xml"/><Relationship Id="rId14" Type="http://schemas.openxmlformats.org/officeDocument/2006/relationships/slideLayout" Target="../slideLayouts/slideLayout334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2.xml"/><Relationship Id="rId13" Type="http://schemas.openxmlformats.org/officeDocument/2006/relationships/slideLayout" Target="../slideLayouts/slideLayout347.xml"/><Relationship Id="rId3" Type="http://schemas.openxmlformats.org/officeDocument/2006/relationships/slideLayout" Target="../slideLayouts/slideLayout337.xml"/><Relationship Id="rId7" Type="http://schemas.openxmlformats.org/officeDocument/2006/relationships/slideLayout" Target="../slideLayouts/slideLayout341.xml"/><Relationship Id="rId12" Type="http://schemas.openxmlformats.org/officeDocument/2006/relationships/slideLayout" Target="../slideLayouts/slideLayout346.xml"/><Relationship Id="rId2" Type="http://schemas.openxmlformats.org/officeDocument/2006/relationships/slideLayout" Target="../slideLayouts/slideLayout336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335.xml"/><Relationship Id="rId6" Type="http://schemas.openxmlformats.org/officeDocument/2006/relationships/slideLayout" Target="../slideLayouts/slideLayout340.xml"/><Relationship Id="rId11" Type="http://schemas.openxmlformats.org/officeDocument/2006/relationships/slideLayout" Target="../slideLayouts/slideLayout345.xml"/><Relationship Id="rId5" Type="http://schemas.openxmlformats.org/officeDocument/2006/relationships/slideLayout" Target="../slideLayouts/slideLayout339.xml"/><Relationship Id="rId15" Type="http://schemas.openxmlformats.org/officeDocument/2006/relationships/theme" Target="../theme/theme25.xml"/><Relationship Id="rId10" Type="http://schemas.openxmlformats.org/officeDocument/2006/relationships/slideLayout" Target="../slideLayouts/slideLayout344.xml"/><Relationship Id="rId4" Type="http://schemas.openxmlformats.org/officeDocument/2006/relationships/slideLayout" Target="../slideLayouts/slideLayout338.xml"/><Relationship Id="rId9" Type="http://schemas.openxmlformats.org/officeDocument/2006/relationships/slideLayout" Target="../slideLayouts/slideLayout343.xml"/><Relationship Id="rId14" Type="http://schemas.openxmlformats.org/officeDocument/2006/relationships/slideLayout" Target="../slideLayouts/slideLayout34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6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2" Type="http://schemas.openxmlformats.org/officeDocument/2006/relationships/slideLayout" Target="../slideLayouts/slideLayout55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slideLayout" Target="../slideLayouts/slideLayout6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9.xml"/><Relationship Id="rId2" Type="http://schemas.openxmlformats.org/officeDocument/2006/relationships/slideLayout" Target="../slideLayouts/slideLayout69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slideLayout" Target="../slideLayouts/slideLayout8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13" Type="http://schemas.openxmlformats.org/officeDocument/2006/relationships/slideLayout" Target="../slideLayouts/slideLayout94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slideLayout" Target="../slideLayouts/slideLayout93.xml"/><Relationship Id="rId2" Type="http://schemas.openxmlformats.org/officeDocument/2006/relationships/slideLayout" Target="../slideLayouts/slideLayout83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5" Type="http://schemas.openxmlformats.org/officeDocument/2006/relationships/theme" Target="../theme/theme7.xml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Relationship Id="rId14" Type="http://schemas.openxmlformats.org/officeDocument/2006/relationships/slideLayout" Target="../slideLayouts/slideLayout9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3.xml"/><Relationship Id="rId13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98.xml"/><Relationship Id="rId7" Type="http://schemas.openxmlformats.org/officeDocument/2006/relationships/slideLayout" Target="../slideLayouts/slideLayout102.xml"/><Relationship Id="rId12" Type="http://schemas.openxmlformats.org/officeDocument/2006/relationships/slideLayout" Target="../slideLayouts/slideLayout107.xml"/><Relationship Id="rId2" Type="http://schemas.openxmlformats.org/officeDocument/2006/relationships/slideLayout" Target="../slideLayouts/slideLayout97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96.xml"/><Relationship Id="rId6" Type="http://schemas.openxmlformats.org/officeDocument/2006/relationships/slideLayout" Target="../slideLayouts/slideLayout101.xml"/><Relationship Id="rId11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100.xml"/><Relationship Id="rId15" Type="http://schemas.openxmlformats.org/officeDocument/2006/relationships/theme" Target="../theme/theme8.xml"/><Relationship Id="rId10" Type="http://schemas.openxmlformats.org/officeDocument/2006/relationships/slideLayout" Target="../slideLayouts/slideLayout105.xml"/><Relationship Id="rId4" Type="http://schemas.openxmlformats.org/officeDocument/2006/relationships/slideLayout" Target="../slideLayouts/slideLayout99.xml"/><Relationship Id="rId9" Type="http://schemas.openxmlformats.org/officeDocument/2006/relationships/slideLayout" Target="../slideLayouts/slideLayout104.xml"/><Relationship Id="rId14" Type="http://schemas.openxmlformats.org/officeDocument/2006/relationships/slideLayout" Target="../slideLayouts/slideLayout10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7.xml"/><Relationship Id="rId13" Type="http://schemas.openxmlformats.org/officeDocument/2006/relationships/slideLayout" Target="../slideLayouts/slideLayout122.xml"/><Relationship Id="rId3" Type="http://schemas.openxmlformats.org/officeDocument/2006/relationships/slideLayout" Target="../slideLayouts/slideLayout112.xml"/><Relationship Id="rId7" Type="http://schemas.openxmlformats.org/officeDocument/2006/relationships/slideLayout" Target="../slideLayouts/slideLayout116.xml"/><Relationship Id="rId12" Type="http://schemas.openxmlformats.org/officeDocument/2006/relationships/slideLayout" Target="../slideLayouts/slideLayout121.xml"/><Relationship Id="rId2" Type="http://schemas.openxmlformats.org/officeDocument/2006/relationships/slideLayout" Target="../slideLayouts/slideLayout111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10.xml"/><Relationship Id="rId6" Type="http://schemas.openxmlformats.org/officeDocument/2006/relationships/slideLayout" Target="../slideLayouts/slideLayout115.xml"/><Relationship Id="rId11" Type="http://schemas.openxmlformats.org/officeDocument/2006/relationships/slideLayout" Target="../slideLayouts/slideLayout120.xml"/><Relationship Id="rId5" Type="http://schemas.openxmlformats.org/officeDocument/2006/relationships/slideLayout" Target="../slideLayouts/slideLayout114.xml"/><Relationship Id="rId15" Type="http://schemas.openxmlformats.org/officeDocument/2006/relationships/theme" Target="../theme/theme9.xml"/><Relationship Id="rId10" Type="http://schemas.openxmlformats.org/officeDocument/2006/relationships/slideLayout" Target="../slideLayouts/slideLayout119.xml"/><Relationship Id="rId4" Type="http://schemas.openxmlformats.org/officeDocument/2006/relationships/slideLayout" Target="../slideLayouts/slideLayout113.xml"/><Relationship Id="rId9" Type="http://schemas.openxmlformats.org/officeDocument/2006/relationships/slideLayout" Target="../slideLayouts/slideLayout118.xml"/><Relationship Id="rId14" Type="http://schemas.openxmlformats.org/officeDocument/2006/relationships/slideLayout" Target="../slideLayouts/slideLayout1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alphaModFix amt="68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428596" y="357166"/>
            <a:ext cx="8286808" cy="114300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6ED727-27CD-4E07-8BCC-54F7ACA67B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02D7C6-DFB1-429C-A9F0-1B3ACF66FE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214282" y="214290"/>
            <a:ext cx="8715436" cy="6500858"/>
          </a:xfrm>
          <a:prstGeom prst="rect">
            <a:avLst/>
          </a:prstGeom>
          <a:noFill/>
          <a:ln w="76200">
            <a:solidFill>
              <a:srgbClr val="FF818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026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  <p:sldLayoutId id="2147483807" r:id="rId12"/>
    <p:sldLayoutId id="2147483808" r:id="rId13"/>
    <p:sldLayoutId id="2147483809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alphaModFix amt="68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428596" y="357166"/>
            <a:ext cx="8286808" cy="114300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6ED727-27CD-4E07-8BCC-54F7ACA67B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02D7C6-DFB1-429C-A9F0-1B3ACF66FE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214282" y="214290"/>
            <a:ext cx="8715436" cy="6500858"/>
          </a:xfrm>
          <a:prstGeom prst="rect">
            <a:avLst/>
          </a:prstGeom>
          <a:noFill/>
          <a:ln w="76200">
            <a:solidFill>
              <a:srgbClr val="FF818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768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  <p:sldLayoutId id="2147483822" r:id="rId12"/>
    <p:sldLayoutId id="2147483823" r:id="rId13"/>
    <p:sldLayoutId id="2147483824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alphaModFix amt="68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428596" y="357166"/>
            <a:ext cx="8286808" cy="114300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6ED727-27CD-4E07-8BCC-54F7ACA67B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02D7C6-DFB1-429C-A9F0-1B3ACF66FE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214282" y="214290"/>
            <a:ext cx="8715436" cy="6500858"/>
          </a:xfrm>
          <a:prstGeom prst="rect">
            <a:avLst/>
          </a:prstGeom>
          <a:noFill/>
          <a:ln w="76200">
            <a:solidFill>
              <a:srgbClr val="FF818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500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  <p:sldLayoutId id="2147483835" r:id="rId10"/>
    <p:sldLayoutId id="2147483836" r:id="rId11"/>
    <p:sldLayoutId id="2147483837" r:id="rId12"/>
    <p:sldLayoutId id="2147483838" r:id="rId13"/>
    <p:sldLayoutId id="2147483839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alphaModFix amt="68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428596" y="357166"/>
            <a:ext cx="8286808" cy="114300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6ED727-27CD-4E07-8BCC-54F7ACA67B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02D7C6-DFB1-429C-A9F0-1B3ACF66FE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214282" y="214290"/>
            <a:ext cx="8715436" cy="6500858"/>
          </a:xfrm>
          <a:prstGeom prst="rect">
            <a:avLst/>
          </a:prstGeom>
          <a:noFill/>
          <a:ln w="76200">
            <a:solidFill>
              <a:srgbClr val="FF818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605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  <p:sldLayoutId id="2147483853" r:id="rId13"/>
    <p:sldLayoutId id="2147483854" r:id="rId14"/>
    <p:sldLayoutId id="2147483870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alphaModFix amt="68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428596" y="357166"/>
            <a:ext cx="8286808" cy="114300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6ED727-27CD-4E07-8BCC-54F7ACA67B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02D7C6-DFB1-429C-A9F0-1B3ACF66FE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214282" y="214290"/>
            <a:ext cx="8715436" cy="6500858"/>
          </a:xfrm>
          <a:prstGeom prst="rect">
            <a:avLst/>
          </a:prstGeom>
          <a:noFill/>
          <a:ln w="76200">
            <a:solidFill>
              <a:srgbClr val="FF818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029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  <p:sldLayoutId id="2147483867" r:id="rId12"/>
    <p:sldLayoutId id="2147483868" r:id="rId13"/>
    <p:sldLayoutId id="2147483869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alphaModFix amt="68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428596" y="357166"/>
            <a:ext cx="8286808" cy="114300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6ED727-27CD-4E07-8BCC-54F7ACA67B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02D7C6-DFB1-429C-A9F0-1B3ACF66FE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214282" y="214290"/>
            <a:ext cx="8715436" cy="6500858"/>
          </a:xfrm>
          <a:prstGeom prst="rect">
            <a:avLst/>
          </a:prstGeom>
          <a:noFill/>
          <a:ln w="76200">
            <a:solidFill>
              <a:srgbClr val="FF818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356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73" r:id="rId2"/>
    <p:sldLayoutId id="2147483874" r:id="rId3"/>
    <p:sldLayoutId id="2147483875" r:id="rId4"/>
    <p:sldLayoutId id="2147483876" r:id="rId5"/>
    <p:sldLayoutId id="2147483877" r:id="rId6"/>
    <p:sldLayoutId id="2147483878" r:id="rId7"/>
    <p:sldLayoutId id="2147483879" r:id="rId8"/>
    <p:sldLayoutId id="2147483880" r:id="rId9"/>
    <p:sldLayoutId id="2147483881" r:id="rId10"/>
    <p:sldLayoutId id="2147483882" r:id="rId11"/>
    <p:sldLayoutId id="2147483883" r:id="rId12"/>
    <p:sldLayoutId id="2147483884" r:id="rId13"/>
    <p:sldLayoutId id="2147483885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alphaModFix amt="68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428596" y="357166"/>
            <a:ext cx="8286808" cy="114300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6ED727-27CD-4E07-8BCC-54F7ACA67B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02D7C6-DFB1-429C-A9F0-1B3ACF66FE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214282" y="214290"/>
            <a:ext cx="8715436" cy="6500858"/>
          </a:xfrm>
          <a:prstGeom prst="rect">
            <a:avLst/>
          </a:prstGeom>
          <a:noFill/>
          <a:ln w="76200">
            <a:solidFill>
              <a:srgbClr val="FF818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227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7" r:id="rId1"/>
    <p:sldLayoutId id="2147483888" r:id="rId2"/>
    <p:sldLayoutId id="2147483889" r:id="rId3"/>
    <p:sldLayoutId id="2147483890" r:id="rId4"/>
    <p:sldLayoutId id="2147483891" r:id="rId5"/>
    <p:sldLayoutId id="2147483892" r:id="rId6"/>
    <p:sldLayoutId id="2147483893" r:id="rId7"/>
    <p:sldLayoutId id="2147483894" r:id="rId8"/>
    <p:sldLayoutId id="2147483895" r:id="rId9"/>
    <p:sldLayoutId id="2147483896" r:id="rId10"/>
    <p:sldLayoutId id="2147483897" r:id="rId11"/>
    <p:sldLayoutId id="2147483898" r:id="rId12"/>
    <p:sldLayoutId id="2147483899" r:id="rId13"/>
    <p:sldLayoutId id="2147483900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alphaModFix amt="68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428596" y="357166"/>
            <a:ext cx="8286808" cy="114300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6ED727-27CD-4E07-8BCC-54F7ACA67B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02D7C6-DFB1-429C-A9F0-1B3ACF66FE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214282" y="214290"/>
            <a:ext cx="8715436" cy="6500858"/>
          </a:xfrm>
          <a:prstGeom prst="rect">
            <a:avLst/>
          </a:prstGeom>
          <a:noFill/>
          <a:ln w="76200">
            <a:solidFill>
              <a:srgbClr val="FF818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100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2" r:id="rId1"/>
    <p:sldLayoutId id="2147483903" r:id="rId2"/>
    <p:sldLayoutId id="2147483904" r:id="rId3"/>
    <p:sldLayoutId id="2147483905" r:id="rId4"/>
    <p:sldLayoutId id="2147483906" r:id="rId5"/>
    <p:sldLayoutId id="2147483907" r:id="rId6"/>
    <p:sldLayoutId id="2147483908" r:id="rId7"/>
    <p:sldLayoutId id="2147483909" r:id="rId8"/>
    <p:sldLayoutId id="2147483910" r:id="rId9"/>
    <p:sldLayoutId id="2147483911" r:id="rId10"/>
    <p:sldLayoutId id="2147483912" r:id="rId11"/>
    <p:sldLayoutId id="2147483913" r:id="rId12"/>
    <p:sldLayoutId id="2147483914" r:id="rId13"/>
    <p:sldLayoutId id="2147483915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alphaModFix amt="68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428596" y="357166"/>
            <a:ext cx="8286808" cy="114300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6ED727-27CD-4E07-8BCC-54F7ACA67B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02D7C6-DFB1-429C-A9F0-1B3ACF66FE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214282" y="214290"/>
            <a:ext cx="8715436" cy="6500858"/>
          </a:xfrm>
          <a:prstGeom prst="rect">
            <a:avLst/>
          </a:prstGeom>
          <a:noFill/>
          <a:ln w="76200">
            <a:solidFill>
              <a:srgbClr val="FF818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377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7" r:id="rId1"/>
    <p:sldLayoutId id="2147483918" r:id="rId2"/>
    <p:sldLayoutId id="2147483919" r:id="rId3"/>
    <p:sldLayoutId id="2147483920" r:id="rId4"/>
    <p:sldLayoutId id="2147483921" r:id="rId5"/>
    <p:sldLayoutId id="2147483922" r:id="rId6"/>
    <p:sldLayoutId id="2147483923" r:id="rId7"/>
    <p:sldLayoutId id="2147483924" r:id="rId8"/>
    <p:sldLayoutId id="2147483925" r:id="rId9"/>
    <p:sldLayoutId id="2147483926" r:id="rId10"/>
    <p:sldLayoutId id="2147483927" r:id="rId11"/>
    <p:sldLayoutId id="2147483928" r:id="rId12"/>
    <p:sldLayoutId id="2147483929" r:id="rId13"/>
    <p:sldLayoutId id="2147483930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alphaModFix amt="68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428596" y="357166"/>
            <a:ext cx="8286808" cy="114300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6ED727-27CD-4E07-8BCC-54F7ACA67B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02D7C6-DFB1-429C-A9F0-1B3ACF66FE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214282" y="214290"/>
            <a:ext cx="8715436" cy="6500858"/>
          </a:xfrm>
          <a:prstGeom prst="rect">
            <a:avLst/>
          </a:prstGeom>
          <a:noFill/>
          <a:ln w="76200">
            <a:solidFill>
              <a:srgbClr val="FF818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25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7" r:id="rId1"/>
    <p:sldLayoutId id="2147483978" r:id="rId2"/>
    <p:sldLayoutId id="2147483979" r:id="rId3"/>
    <p:sldLayoutId id="2147483980" r:id="rId4"/>
    <p:sldLayoutId id="2147483981" r:id="rId5"/>
    <p:sldLayoutId id="2147483982" r:id="rId6"/>
    <p:sldLayoutId id="2147483983" r:id="rId7"/>
    <p:sldLayoutId id="2147483984" r:id="rId8"/>
    <p:sldLayoutId id="2147483985" r:id="rId9"/>
    <p:sldLayoutId id="2147483986" r:id="rId10"/>
    <p:sldLayoutId id="2147483987" r:id="rId11"/>
    <p:sldLayoutId id="2147483988" r:id="rId12"/>
    <p:sldLayoutId id="2147483989" r:id="rId13"/>
    <p:sldLayoutId id="2147483990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alphaModFix amt="68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428596" y="357166"/>
            <a:ext cx="8286808" cy="114300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6ED727-27CD-4E07-8BCC-54F7ACA67B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02D7C6-DFB1-429C-A9F0-1B3ACF66FE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214282" y="214290"/>
            <a:ext cx="8715436" cy="6500858"/>
          </a:xfrm>
          <a:prstGeom prst="rect">
            <a:avLst/>
          </a:prstGeom>
          <a:noFill/>
          <a:ln w="76200">
            <a:solidFill>
              <a:srgbClr val="FF818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652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alphaModFix amt="68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428596" y="357166"/>
            <a:ext cx="8286808" cy="114300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6ED727-27CD-4E07-8BCC-54F7ACA67B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02D7C6-DFB1-429C-A9F0-1B3ACF66FE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214282" y="214290"/>
            <a:ext cx="8715436" cy="6500858"/>
          </a:xfrm>
          <a:prstGeom prst="rect">
            <a:avLst/>
          </a:prstGeom>
          <a:noFill/>
          <a:ln w="76200">
            <a:solidFill>
              <a:srgbClr val="FF818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426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2" r:id="rId1"/>
    <p:sldLayoutId id="2147483993" r:id="rId2"/>
    <p:sldLayoutId id="2147483994" r:id="rId3"/>
    <p:sldLayoutId id="2147483995" r:id="rId4"/>
    <p:sldLayoutId id="2147483996" r:id="rId5"/>
    <p:sldLayoutId id="2147483997" r:id="rId6"/>
    <p:sldLayoutId id="2147483998" r:id="rId7"/>
    <p:sldLayoutId id="2147483999" r:id="rId8"/>
    <p:sldLayoutId id="2147484000" r:id="rId9"/>
    <p:sldLayoutId id="2147484001" r:id="rId10"/>
    <p:sldLayoutId id="2147484002" r:id="rId11"/>
    <p:sldLayoutId id="2147484003" r:id="rId12"/>
    <p:sldLayoutId id="2147484004" r:id="rId13"/>
    <p:sldLayoutId id="2147484005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alphaModFix amt="68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428596" y="357166"/>
            <a:ext cx="8286808" cy="114300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6ED727-27CD-4E07-8BCC-54F7ACA67B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02D7C6-DFB1-429C-A9F0-1B3ACF66FE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214282" y="214290"/>
            <a:ext cx="8715436" cy="6500858"/>
          </a:xfrm>
          <a:prstGeom prst="rect">
            <a:avLst/>
          </a:prstGeom>
          <a:noFill/>
          <a:ln w="76200">
            <a:solidFill>
              <a:srgbClr val="FF818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264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7" r:id="rId1"/>
    <p:sldLayoutId id="2147484008" r:id="rId2"/>
    <p:sldLayoutId id="2147484009" r:id="rId3"/>
    <p:sldLayoutId id="2147484010" r:id="rId4"/>
    <p:sldLayoutId id="2147484011" r:id="rId5"/>
    <p:sldLayoutId id="2147484012" r:id="rId6"/>
    <p:sldLayoutId id="2147484013" r:id="rId7"/>
    <p:sldLayoutId id="2147484014" r:id="rId8"/>
    <p:sldLayoutId id="2147484015" r:id="rId9"/>
    <p:sldLayoutId id="2147484016" r:id="rId10"/>
    <p:sldLayoutId id="2147484017" r:id="rId11"/>
    <p:sldLayoutId id="2147484018" r:id="rId12"/>
    <p:sldLayoutId id="2147484019" r:id="rId13"/>
    <p:sldLayoutId id="2147484020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alphaModFix amt="68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428596" y="357166"/>
            <a:ext cx="8286808" cy="114300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6ED727-27CD-4E07-8BCC-54F7ACA67B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02D7C6-DFB1-429C-A9F0-1B3ACF66FE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214282" y="214290"/>
            <a:ext cx="8715436" cy="6500858"/>
          </a:xfrm>
          <a:prstGeom prst="rect">
            <a:avLst/>
          </a:prstGeom>
          <a:noFill/>
          <a:ln w="76200">
            <a:solidFill>
              <a:srgbClr val="FF818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306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7" r:id="rId1"/>
    <p:sldLayoutId id="2147484038" r:id="rId2"/>
    <p:sldLayoutId id="2147484039" r:id="rId3"/>
    <p:sldLayoutId id="2147484040" r:id="rId4"/>
    <p:sldLayoutId id="2147484041" r:id="rId5"/>
    <p:sldLayoutId id="2147484042" r:id="rId6"/>
    <p:sldLayoutId id="2147484043" r:id="rId7"/>
    <p:sldLayoutId id="2147484044" r:id="rId8"/>
    <p:sldLayoutId id="2147484045" r:id="rId9"/>
    <p:sldLayoutId id="2147484046" r:id="rId10"/>
    <p:sldLayoutId id="2147484047" r:id="rId11"/>
    <p:sldLayoutId id="2147484048" r:id="rId12"/>
    <p:sldLayoutId id="2147484049" r:id="rId13"/>
    <p:sldLayoutId id="2147484050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alphaModFix amt="68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428596" y="357166"/>
            <a:ext cx="8286808" cy="114300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6ED727-27CD-4E07-8BCC-54F7ACA67B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02D7C6-DFB1-429C-A9F0-1B3ACF66FE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214282" y="214290"/>
            <a:ext cx="8715436" cy="6500858"/>
          </a:xfrm>
          <a:prstGeom prst="rect">
            <a:avLst/>
          </a:prstGeom>
          <a:noFill/>
          <a:ln w="76200">
            <a:solidFill>
              <a:srgbClr val="FF818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537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2" r:id="rId1"/>
    <p:sldLayoutId id="2147484053" r:id="rId2"/>
    <p:sldLayoutId id="2147484054" r:id="rId3"/>
    <p:sldLayoutId id="2147484055" r:id="rId4"/>
    <p:sldLayoutId id="2147484056" r:id="rId5"/>
    <p:sldLayoutId id="2147484057" r:id="rId6"/>
    <p:sldLayoutId id="2147484058" r:id="rId7"/>
    <p:sldLayoutId id="2147484059" r:id="rId8"/>
    <p:sldLayoutId id="2147484060" r:id="rId9"/>
    <p:sldLayoutId id="2147484061" r:id="rId10"/>
    <p:sldLayoutId id="2147484062" r:id="rId11"/>
    <p:sldLayoutId id="2147484063" r:id="rId12"/>
    <p:sldLayoutId id="2147484064" r:id="rId13"/>
    <p:sldLayoutId id="2147484065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alphaModFix amt="68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428596" y="357166"/>
            <a:ext cx="8286808" cy="114300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6ED727-27CD-4E07-8BCC-54F7ACA67B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02D7C6-DFB1-429C-A9F0-1B3ACF66FE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214282" y="214290"/>
            <a:ext cx="8715436" cy="6500858"/>
          </a:xfrm>
          <a:prstGeom prst="rect">
            <a:avLst/>
          </a:prstGeom>
          <a:noFill/>
          <a:ln w="76200">
            <a:solidFill>
              <a:srgbClr val="FF818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339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7" r:id="rId1"/>
    <p:sldLayoutId id="2147484068" r:id="rId2"/>
    <p:sldLayoutId id="2147484069" r:id="rId3"/>
    <p:sldLayoutId id="2147484070" r:id="rId4"/>
    <p:sldLayoutId id="2147484071" r:id="rId5"/>
    <p:sldLayoutId id="2147484072" r:id="rId6"/>
    <p:sldLayoutId id="2147484073" r:id="rId7"/>
    <p:sldLayoutId id="2147484074" r:id="rId8"/>
    <p:sldLayoutId id="2147484075" r:id="rId9"/>
    <p:sldLayoutId id="2147484076" r:id="rId10"/>
    <p:sldLayoutId id="2147484077" r:id="rId11"/>
    <p:sldLayoutId id="2147484078" r:id="rId12"/>
    <p:sldLayoutId id="2147484079" r:id="rId13"/>
    <p:sldLayoutId id="2147484080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alphaModFix amt="68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428596" y="357166"/>
            <a:ext cx="8286808" cy="114300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6ED727-27CD-4E07-8BCC-54F7ACA67B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02D7C6-DFB1-429C-A9F0-1B3ACF66FE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214282" y="214290"/>
            <a:ext cx="8715436" cy="6500858"/>
          </a:xfrm>
          <a:prstGeom prst="rect">
            <a:avLst/>
          </a:prstGeom>
          <a:noFill/>
          <a:ln w="76200">
            <a:solidFill>
              <a:srgbClr val="FF818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320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2" r:id="rId1"/>
    <p:sldLayoutId id="2147484083" r:id="rId2"/>
    <p:sldLayoutId id="2147484084" r:id="rId3"/>
    <p:sldLayoutId id="2147484085" r:id="rId4"/>
    <p:sldLayoutId id="2147484086" r:id="rId5"/>
    <p:sldLayoutId id="2147484087" r:id="rId6"/>
    <p:sldLayoutId id="2147484088" r:id="rId7"/>
    <p:sldLayoutId id="2147484089" r:id="rId8"/>
    <p:sldLayoutId id="2147484090" r:id="rId9"/>
    <p:sldLayoutId id="2147484091" r:id="rId10"/>
    <p:sldLayoutId id="2147484092" r:id="rId11"/>
    <p:sldLayoutId id="2147484093" r:id="rId12"/>
    <p:sldLayoutId id="2147484094" r:id="rId13"/>
    <p:sldLayoutId id="2147484095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alphaModFix amt="68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428596" y="357166"/>
            <a:ext cx="8286808" cy="114300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6ED727-27CD-4E07-8BCC-54F7ACA67B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02D7C6-DFB1-429C-A9F0-1B3ACF66FE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214282" y="214290"/>
            <a:ext cx="8715436" cy="6500858"/>
          </a:xfrm>
          <a:prstGeom prst="rect">
            <a:avLst/>
          </a:prstGeom>
          <a:noFill/>
          <a:ln w="76200">
            <a:solidFill>
              <a:srgbClr val="FF818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760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alphaModFix amt="68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428596" y="357166"/>
            <a:ext cx="8286808" cy="114300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6ED727-27CD-4E07-8BCC-54F7ACA67B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02D7C6-DFB1-429C-A9F0-1B3ACF66FE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214282" y="214290"/>
            <a:ext cx="8715436" cy="6500858"/>
          </a:xfrm>
          <a:prstGeom prst="rect">
            <a:avLst/>
          </a:prstGeom>
          <a:noFill/>
          <a:ln w="76200">
            <a:solidFill>
              <a:srgbClr val="FF818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833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alphaModFix amt="68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428596" y="357166"/>
            <a:ext cx="8286808" cy="114300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6ED727-27CD-4E07-8BCC-54F7ACA67B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02D7C6-DFB1-429C-A9F0-1B3ACF66FE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214282" y="214290"/>
            <a:ext cx="8715436" cy="6500858"/>
          </a:xfrm>
          <a:prstGeom prst="rect">
            <a:avLst/>
          </a:prstGeom>
          <a:noFill/>
          <a:ln w="76200">
            <a:solidFill>
              <a:srgbClr val="FF818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408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alphaModFix amt="68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428596" y="357166"/>
            <a:ext cx="8286808" cy="114300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6ED727-27CD-4E07-8BCC-54F7ACA67B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02D7C6-DFB1-429C-A9F0-1B3ACF66FE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214282" y="214290"/>
            <a:ext cx="8715436" cy="6500858"/>
          </a:xfrm>
          <a:prstGeom prst="rect">
            <a:avLst/>
          </a:prstGeom>
          <a:noFill/>
          <a:ln w="76200">
            <a:solidFill>
              <a:srgbClr val="FF818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95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alphaModFix amt="68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428596" y="357166"/>
            <a:ext cx="8286808" cy="114300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6ED727-27CD-4E07-8BCC-54F7ACA67B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02D7C6-DFB1-429C-A9F0-1B3ACF66FE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214282" y="214290"/>
            <a:ext cx="8715436" cy="6500858"/>
          </a:xfrm>
          <a:prstGeom prst="rect">
            <a:avLst/>
          </a:prstGeom>
          <a:noFill/>
          <a:ln w="76200">
            <a:solidFill>
              <a:srgbClr val="FF818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638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  <p:sldLayoutId id="2147483749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alphaModFix amt="68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428596" y="357166"/>
            <a:ext cx="8286808" cy="114300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6ED727-27CD-4E07-8BCC-54F7ACA67B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02D7C6-DFB1-429C-A9F0-1B3ACF66FE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214282" y="214290"/>
            <a:ext cx="8715436" cy="6500858"/>
          </a:xfrm>
          <a:prstGeom prst="rect">
            <a:avLst/>
          </a:prstGeom>
          <a:noFill/>
          <a:ln w="76200">
            <a:solidFill>
              <a:srgbClr val="FF818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497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  <p:sldLayoutId id="2147483778" r:id="rId13"/>
    <p:sldLayoutId id="2147483779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alphaModFix amt="68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428596" y="357166"/>
            <a:ext cx="8286808" cy="114300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6ED727-27CD-4E07-8BCC-54F7ACA67B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02D7C6-DFB1-429C-A9F0-1B3ACF66FE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214282" y="214290"/>
            <a:ext cx="8715436" cy="6500858"/>
          </a:xfrm>
          <a:prstGeom prst="rect">
            <a:avLst/>
          </a:prstGeom>
          <a:noFill/>
          <a:ln w="76200">
            <a:solidFill>
              <a:srgbClr val="FF818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168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  <p:sldLayoutId id="2147483794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9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gif"/><Relationship Id="rId3" Type="http://schemas.openxmlformats.org/officeDocument/2006/relationships/image" Target="../media/image20.jpeg"/><Relationship Id="rId7" Type="http://schemas.openxmlformats.org/officeDocument/2006/relationships/image" Target="../media/image24.gif"/><Relationship Id="rId2" Type="http://schemas.openxmlformats.org/officeDocument/2006/relationships/slideLayout" Target="../slideLayouts/slideLayout144.xml"/><Relationship Id="rId1" Type="http://schemas.openxmlformats.org/officeDocument/2006/relationships/audio" Target="../media/audio1.wav"/><Relationship Id="rId6" Type="http://schemas.openxmlformats.org/officeDocument/2006/relationships/image" Target="../media/image23.gif"/><Relationship Id="rId11" Type="http://schemas.openxmlformats.org/officeDocument/2006/relationships/image" Target="../media/image28.png"/><Relationship Id="rId5" Type="http://schemas.openxmlformats.org/officeDocument/2006/relationships/image" Target="../media/image22.gif"/><Relationship Id="rId10" Type="http://schemas.openxmlformats.org/officeDocument/2006/relationships/image" Target="../media/image27.gif"/><Relationship Id="rId4" Type="http://schemas.openxmlformats.org/officeDocument/2006/relationships/image" Target="../media/image21.gif"/><Relationship Id="rId9" Type="http://schemas.openxmlformats.org/officeDocument/2006/relationships/image" Target="../media/image26.gi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7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slideLayout" Target="../slideLayouts/slideLayout180.xml"/><Relationship Id="rId1" Type="http://schemas.openxmlformats.org/officeDocument/2006/relationships/tags" Target="../tags/tag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2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ags" Target="../tags/tag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2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0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80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3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31640" y="1772816"/>
            <a:ext cx="7128792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Выберите слова, которые подходят для описания здорового человека: </a:t>
            </a:r>
            <a:r>
              <a:rPr lang="ru-RU" sz="2400" b="1" i="1" dirty="0">
                <a:solidFill>
                  <a:srgbClr val="FF0000"/>
                </a:solidFill>
              </a:rPr>
              <a:t>стройный, сутулый, сильный, крепкий, бледный, неуклюжий, ловкий, весёлый, толстый</a:t>
            </a:r>
            <a:r>
              <a:rPr lang="ru-RU" sz="2400" b="1" i="1" dirty="0" smtClean="0">
                <a:solidFill>
                  <a:srgbClr val="FF0000"/>
                </a:solidFill>
              </a:rPr>
              <a:t>.</a:t>
            </a:r>
          </a:p>
          <a:p>
            <a:endParaRPr lang="ru-RU" sz="2400" dirty="0">
              <a:solidFill>
                <a:srgbClr val="FF0000"/>
              </a:solidFill>
            </a:endParaRPr>
          </a:p>
          <a:p>
            <a:endParaRPr lang="ru-RU" dirty="0" smtClean="0"/>
          </a:p>
          <a:p>
            <a:endParaRPr lang="ru-RU" dirty="0"/>
          </a:p>
          <a:p>
            <a:r>
              <a:rPr lang="ru-RU" sz="2400" b="1" dirty="0"/>
              <a:t>Свой ответ начни со слов</a:t>
            </a:r>
            <a:r>
              <a:rPr lang="ru-RU" sz="2400" dirty="0" smtClean="0"/>
              <a:t>:</a:t>
            </a:r>
          </a:p>
          <a:p>
            <a:r>
              <a:rPr lang="ru-RU" dirty="0" smtClean="0"/>
              <a:t> </a:t>
            </a:r>
            <a:r>
              <a:rPr lang="ru-RU" sz="2800" dirty="0"/>
              <a:t>Для описания здорового человека подходят слова …….., </a:t>
            </a:r>
          </a:p>
        </p:txBody>
      </p:sp>
    </p:spTree>
    <p:extLst>
      <p:ext uri="{BB962C8B-B14F-4D97-AF65-F5344CB8AC3E}">
        <p14:creationId xmlns:p14="http://schemas.microsoft.com/office/powerpoint/2010/main" val="3033008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F:\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08720"/>
            <a:ext cx="4032448" cy="5832648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362" y="-180499"/>
            <a:ext cx="4572638" cy="3429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691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title"/>
          </p:nvPr>
        </p:nvSpPr>
        <p:spPr>
          <a:xfrm>
            <a:off x="539750" y="188913"/>
            <a:ext cx="8229600" cy="1295871"/>
          </a:xfrm>
        </p:spPr>
        <p:txBody>
          <a:bodyPr/>
          <a:lstStyle/>
          <a:p>
            <a:pPr algn="ctr" eaLnBrk="1" hangingPunct="1"/>
            <a:r>
              <a:rPr lang="ru-RU" sz="4800" b="1" dirty="0" smtClean="0">
                <a:solidFill>
                  <a:srgbClr val="C00000"/>
                </a:solidFill>
              </a:rPr>
              <a:t>Глаза – орган зрения</a:t>
            </a:r>
          </a:p>
        </p:txBody>
      </p:sp>
      <p:sp>
        <p:nvSpPr>
          <p:cNvPr id="512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1628800"/>
            <a:ext cx="4537075" cy="489654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2800" b="1" i="1" dirty="0" smtClean="0">
                <a:solidFill>
                  <a:srgbClr val="FF0066"/>
                </a:solidFill>
              </a:rPr>
              <a:t>   </a:t>
            </a:r>
            <a:endParaRPr lang="ru-RU" sz="2800" dirty="0" smtClean="0">
              <a:solidFill>
                <a:srgbClr val="FF0066"/>
              </a:solidFill>
            </a:endParaRPr>
          </a:p>
        </p:txBody>
      </p:sp>
      <p:pic>
        <p:nvPicPr>
          <p:cNvPr id="5124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13612"/>
          <a:stretch>
            <a:fillRect/>
          </a:stretch>
        </p:blipFill>
        <p:spPr>
          <a:xfrm>
            <a:off x="4643438" y="1844675"/>
            <a:ext cx="3787775" cy="3671888"/>
          </a:xfrm>
          <a:noFill/>
        </p:spPr>
      </p:pic>
      <p:sp>
        <p:nvSpPr>
          <p:cNvPr id="6152" name="WordArt 8"/>
          <p:cNvSpPr>
            <a:spLocks noChangeArrowheads="1" noChangeShapeType="1" noTextEdit="1"/>
          </p:cNvSpPr>
          <p:nvPr/>
        </p:nvSpPr>
        <p:spPr bwMode="auto">
          <a:xfrm>
            <a:off x="439677" y="1628800"/>
            <a:ext cx="4105275" cy="3623444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Зрение - это</a:t>
            </a:r>
          </a:p>
          <a:p>
            <a:pPr algn="ctr"/>
            <a:r>
              <a:rPr lang="ru-RU" sz="3600" kern="10" dirty="0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способность</a:t>
            </a:r>
          </a:p>
          <a:p>
            <a:pPr algn="ctr"/>
            <a:r>
              <a:rPr lang="ru-RU" sz="3600" kern="10" dirty="0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воспринимать</a:t>
            </a:r>
          </a:p>
          <a:p>
            <a:pPr algn="ctr"/>
            <a:r>
              <a:rPr lang="ru-RU" sz="3600" kern="10" dirty="0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величину, форму, цвет</a:t>
            </a:r>
          </a:p>
          <a:p>
            <a:pPr algn="ctr"/>
            <a:r>
              <a:rPr lang="ru-RU" sz="3600" kern="10" dirty="0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предметов и их</a:t>
            </a:r>
          </a:p>
          <a:p>
            <a:pPr algn="ctr"/>
            <a:r>
              <a:rPr lang="ru-RU" sz="3600" kern="10" dirty="0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расположение.</a:t>
            </a:r>
          </a:p>
        </p:txBody>
      </p:sp>
    </p:spTree>
    <p:extLst>
      <p:ext uri="{BB962C8B-B14F-4D97-AF65-F5344CB8AC3E}">
        <p14:creationId xmlns:p14="http://schemas.microsoft.com/office/powerpoint/2010/main" val="42830226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88913"/>
            <a:ext cx="8964613" cy="1584325"/>
          </a:xfrm>
        </p:spPr>
        <p:txBody>
          <a:bodyPr/>
          <a:lstStyle/>
          <a:p>
            <a:r>
              <a:rPr lang="ru-RU" sz="3200" b="1" dirty="0">
                <a:solidFill>
                  <a:srgbClr val="660066"/>
                </a:solidFill>
              </a:rPr>
              <a:t/>
            </a:r>
            <a:br>
              <a:rPr lang="ru-RU" sz="3200" b="1" dirty="0">
                <a:solidFill>
                  <a:srgbClr val="660066"/>
                </a:solidFill>
              </a:rPr>
            </a:br>
            <a:endParaRPr lang="ru-RU" sz="3200" b="1" dirty="0">
              <a:solidFill>
                <a:srgbClr val="660066"/>
              </a:solidFill>
            </a:endParaRP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11560" y="1557338"/>
            <a:ext cx="8532440" cy="2376487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80000"/>
              </a:lnSpc>
              <a:buFontTx/>
              <a:buNone/>
            </a:pPr>
            <a:endParaRPr lang="ru-RU" sz="800" dirty="0"/>
          </a:p>
          <a:p>
            <a:pPr>
              <a:lnSpc>
                <a:spcPct val="80000"/>
              </a:lnSpc>
              <a:buFontTx/>
              <a:buNone/>
            </a:pPr>
            <a:r>
              <a:rPr lang="ru-RU" sz="6000" b="1" dirty="0" smtClean="0">
                <a:solidFill>
                  <a:srgbClr val="000066"/>
                </a:solidFill>
              </a:rPr>
              <a:t>Человеческий </a:t>
            </a:r>
            <a:r>
              <a:rPr lang="ru-RU" sz="6000" b="1" dirty="0">
                <a:solidFill>
                  <a:srgbClr val="000066"/>
                </a:solidFill>
              </a:rPr>
              <a:t>глаз устроен так, что видит в темноте и при ярком свете.</a:t>
            </a:r>
            <a:br>
              <a:rPr lang="ru-RU" sz="6000" b="1" dirty="0">
                <a:solidFill>
                  <a:srgbClr val="000066"/>
                </a:solidFill>
              </a:rPr>
            </a:br>
            <a:endParaRPr lang="ru-RU" sz="6000" b="1" dirty="0">
              <a:solidFill>
                <a:srgbClr val="000066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endParaRPr lang="ru-RU" sz="2400" b="1" dirty="0">
              <a:solidFill>
                <a:srgbClr val="000066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endParaRPr lang="ru-RU" sz="1600" b="1" dirty="0">
              <a:solidFill>
                <a:srgbClr val="000066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endParaRPr lang="ru-RU" sz="1600" b="1" dirty="0">
              <a:solidFill>
                <a:srgbClr val="000066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sz="800" dirty="0"/>
              <a:t/>
            </a:r>
            <a:br>
              <a:rPr lang="ru-RU" sz="800" dirty="0"/>
            </a:br>
            <a:endParaRPr lang="ru-RU" sz="800" dirty="0"/>
          </a:p>
          <a:p>
            <a:pPr>
              <a:lnSpc>
                <a:spcPct val="80000"/>
              </a:lnSpc>
              <a:buFontTx/>
              <a:buNone/>
            </a:pPr>
            <a:endParaRPr lang="ru-RU" sz="800" dirty="0"/>
          </a:p>
          <a:p>
            <a:pPr>
              <a:lnSpc>
                <a:spcPct val="80000"/>
              </a:lnSpc>
              <a:buFontTx/>
              <a:buNone/>
            </a:pPr>
            <a:endParaRPr lang="ru-RU" sz="800" dirty="0"/>
          </a:p>
          <a:p>
            <a:pPr>
              <a:lnSpc>
                <a:spcPct val="80000"/>
              </a:lnSpc>
              <a:buFontTx/>
              <a:buNone/>
            </a:pPr>
            <a:endParaRPr lang="ru-RU" sz="800" dirty="0"/>
          </a:p>
          <a:p>
            <a:pPr>
              <a:lnSpc>
                <a:spcPct val="80000"/>
              </a:lnSpc>
              <a:buFontTx/>
              <a:buNone/>
            </a:pPr>
            <a:r>
              <a:rPr lang="ru-RU" sz="800" dirty="0"/>
              <a:t/>
            </a:r>
            <a:br>
              <a:rPr lang="ru-RU" sz="800" dirty="0"/>
            </a:br>
            <a:r>
              <a:rPr lang="ru-RU" sz="800" dirty="0"/>
              <a:t/>
            </a:r>
            <a:br>
              <a:rPr lang="ru-RU" sz="800" dirty="0"/>
            </a:br>
            <a:endParaRPr lang="ru-RU" sz="800" dirty="0"/>
          </a:p>
        </p:txBody>
      </p:sp>
      <p:pic>
        <p:nvPicPr>
          <p:cNvPr id="9223" name="Picture 7" descr="глаз 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55976" y="3573016"/>
            <a:ext cx="3529012" cy="2787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46276741"/>
      </p:ext>
    </p:extLst>
  </p:cSld>
  <p:clrMapOvr>
    <a:masterClrMapping/>
  </p:clrMapOvr>
  <p:transition advTm="29204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9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4800" b="1" dirty="0" smtClean="0">
                <a:solidFill>
                  <a:srgbClr val="C00000"/>
                </a:solidFill>
              </a:rPr>
              <a:t>Берегите зрение! 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dirty="0" smtClean="0">
                <a:solidFill>
                  <a:srgbClr val="0000FF"/>
                </a:solidFill>
              </a:rPr>
              <a:t>Читай и  пиши только при хорошем освещении, но помни, что яркий свет не должен попадать в глаза.</a:t>
            </a:r>
          </a:p>
          <a:p>
            <a:pPr eaLnBrk="1" hangingPunct="1"/>
            <a:r>
              <a:rPr lang="ru-RU" dirty="0" smtClean="0">
                <a:solidFill>
                  <a:srgbClr val="0000FF"/>
                </a:solidFill>
              </a:rPr>
              <a:t>Следи за тем, чтобы книга или тетрадь были на расстоянии 30-35 см от глаз. </a:t>
            </a:r>
          </a:p>
          <a:p>
            <a:pPr eaLnBrk="1" hangingPunct="1"/>
            <a:r>
              <a:rPr lang="ru-RU" dirty="0" smtClean="0">
                <a:solidFill>
                  <a:srgbClr val="0000FF"/>
                </a:solidFill>
              </a:rPr>
              <a:t>Не читай лёжа.</a:t>
            </a:r>
          </a:p>
          <a:p>
            <a:pPr eaLnBrk="1" hangingPunct="1"/>
            <a:r>
              <a:rPr lang="ru-RU" dirty="0" smtClean="0">
                <a:solidFill>
                  <a:srgbClr val="0000FF"/>
                </a:solidFill>
              </a:rPr>
              <a:t>Не смотри подолгу телевизор.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55" r="-632"/>
          <a:stretch/>
        </p:blipFill>
        <p:spPr bwMode="auto">
          <a:xfrm>
            <a:off x="6876000" y="4502150"/>
            <a:ext cx="1944000" cy="214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8760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rgbClr val="0000FF"/>
                </a:solidFill>
              </a:rPr>
              <a:t>Не три руками глаза- можно занести соринку или опасные бактерии.</a:t>
            </a:r>
          </a:p>
          <a:p>
            <a:pPr eaLnBrk="1" hangingPunct="1">
              <a:defRPr/>
            </a:pPr>
            <a:r>
              <a:rPr lang="ru-RU" dirty="0" smtClean="0">
                <a:solidFill>
                  <a:srgbClr val="0000FF"/>
                </a:solidFill>
              </a:rPr>
              <a:t>Не стесняйся носить очки, если у тебя плохое зрение. </a:t>
            </a:r>
          </a:p>
          <a:p>
            <a:pPr eaLnBrk="1" hangingPunct="1">
              <a:defRPr/>
            </a:pPr>
            <a:r>
              <a:rPr lang="ru-RU" u="sng" dirty="0" smtClean="0">
                <a:solidFill>
                  <a:srgbClr val="0000FF"/>
                </a:solidFill>
              </a:rPr>
              <a:t>Делай гимнастику для глаз.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>
                <a:solidFill>
                  <a:srgbClr val="0000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48394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5400" dirty="0" smtClean="0">
                <a:solidFill>
                  <a:srgbClr val="FFFF00"/>
                </a:solidFill>
              </a:rPr>
              <a:t>  </a:t>
            </a:r>
            <a:r>
              <a:rPr lang="ru-RU" sz="4800" b="1" dirty="0" smtClean="0">
                <a:solidFill>
                  <a:srgbClr val="C00000"/>
                </a:solidFill>
              </a:rPr>
              <a:t>Отгадай загадку</a:t>
            </a:r>
          </a:p>
        </p:txBody>
      </p:sp>
      <p:sp>
        <p:nvSpPr>
          <p:cNvPr id="9219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Aft>
                <a:spcPts val="0"/>
              </a:spcAft>
              <a:buNone/>
              <a:tabLst>
                <a:tab pos="4400550" algn="l"/>
              </a:tabLst>
            </a:pPr>
            <a:endParaRPr lang="ru-RU" sz="360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ea typeface="Batang" panose="02030600000101010101" pitchFamily="18" charset="-127"/>
            </a:endParaRPr>
          </a:p>
          <a:p>
            <a:pPr marL="0" indent="0">
              <a:spcAft>
                <a:spcPts val="0"/>
              </a:spcAft>
              <a:buNone/>
              <a:tabLst>
                <a:tab pos="4400550" algn="l"/>
              </a:tabLst>
            </a:pPr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Batang" panose="02030600000101010101" pitchFamily="18" charset="-127"/>
              </a:rPr>
              <a:t> </a:t>
            </a:r>
            <a:r>
              <a:rPr lang="ru-RU" sz="3600" dirty="0">
                <a:solidFill>
                  <a:srgbClr val="002060"/>
                </a:solidFill>
                <a:latin typeface="Arial" panose="020B0604020202020204" pitchFamily="34" charset="0"/>
                <a:ea typeface="Batang" panose="02030600000101010101" pitchFamily="18" charset="-127"/>
              </a:rPr>
              <a:t>У одной головы два братца по разные стороны сидят,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ea typeface="Batang" panose="02030600000101010101" pitchFamily="18" charset="-127"/>
            </a:endParaRPr>
          </a:p>
          <a:p>
            <a:pPr marL="0" indent="0">
              <a:buNone/>
            </a:pPr>
            <a:r>
              <a:rPr lang="ru-RU" sz="3600" dirty="0">
                <a:solidFill>
                  <a:srgbClr val="002060"/>
                </a:solidFill>
                <a:latin typeface="Arial" panose="020B0604020202020204" pitchFamily="34" charset="0"/>
                <a:ea typeface="Batang" panose="02030600000101010101" pitchFamily="18" charset="-127"/>
              </a:rPr>
              <a:t>н</a:t>
            </a:r>
            <a:r>
              <a:rPr lang="ru-RU" sz="3600" dirty="0" smtClean="0">
                <a:solidFill>
                  <a:srgbClr val="002060"/>
                </a:solidFill>
                <a:latin typeface="Arial" panose="020B0604020202020204" pitchFamily="34" charset="0"/>
                <a:ea typeface="Batang" panose="02030600000101010101" pitchFamily="18" charset="-127"/>
              </a:rPr>
              <a:t>ичего </a:t>
            </a:r>
            <a:r>
              <a:rPr lang="ru-RU" sz="3600" dirty="0">
                <a:solidFill>
                  <a:srgbClr val="002060"/>
                </a:solidFill>
                <a:latin typeface="Arial" panose="020B0604020202020204" pitchFamily="34" charset="0"/>
                <a:ea typeface="Batang" panose="02030600000101010101" pitchFamily="18" charset="-127"/>
              </a:rPr>
              <a:t>не видят и не говорят. </a:t>
            </a:r>
            <a:endParaRPr lang="ru-RU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614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4800" b="1" dirty="0" smtClean="0">
                <a:solidFill>
                  <a:srgbClr val="C00000"/>
                </a:solidFill>
              </a:rPr>
              <a:t>Уши – орган слуха</a:t>
            </a:r>
            <a:endParaRPr lang="ru-RU" sz="5400" b="1" dirty="0" smtClean="0">
              <a:solidFill>
                <a:srgbClr val="C00000"/>
              </a:solidFill>
            </a:endParaRPr>
          </a:p>
        </p:txBody>
      </p:sp>
      <p:sp>
        <p:nvSpPr>
          <p:cNvPr id="13" name="Текст 1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Объект 1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394" name="WordArt 10"/>
          <p:cNvSpPr>
            <a:spLocks noChangeArrowheads="1" noChangeShapeType="1" noTextEdit="1"/>
          </p:cNvSpPr>
          <p:nvPr/>
        </p:nvSpPr>
        <p:spPr bwMode="auto">
          <a:xfrm>
            <a:off x="5580063" y="2133600"/>
            <a:ext cx="2752725" cy="26193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Слух - это</a:t>
            </a:r>
          </a:p>
          <a:p>
            <a:pPr algn="ctr"/>
            <a:r>
              <a:rPr lang="ru-RU" sz="3600" kern="10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способность</a:t>
            </a:r>
          </a:p>
          <a:p>
            <a:pPr algn="ctr"/>
            <a:r>
              <a:rPr lang="ru-RU" sz="3600" kern="10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воспринимать</a:t>
            </a:r>
          </a:p>
          <a:p>
            <a:pPr algn="ctr"/>
            <a:r>
              <a:rPr lang="ru-RU" sz="3600" kern="10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звуковые</a:t>
            </a:r>
          </a:p>
          <a:p>
            <a:pPr algn="ctr"/>
            <a:r>
              <a:rPr lang="ru-RU" sz="3600" kern="10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волны.</a:t>
            </a:r>
          </a:p>
        </p:txBody>
      </p:sp>
      <p:pic>
        <p:nvPicPr>
          <p:cNvPr id="3" name="8.zvuk_Groma_-_grom_(get-tune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723188" y="5596610"/>
            <a:ext cx="609600" cy="6096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600" y="2564904"/>
            <a:ext cx="3474988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04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5158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639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F:\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Zvuki-zhivoy-prirody-solove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55576" y="515719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256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04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4800" b="1" dirty="0" smtClean="0">
                <a:solidFill>
                  <a:srgbClr val="C00000"/>
                </a:solidFill>
              </a:rPr>
              <a:t>Уши надо беречь ! 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dirty="0" smtClean="0">
                <a:solidFill>
                  <a:srgbClr val="0000FF"/>
                </a:solidFill>
              </a:rPr>
              <a:t>Регулярно мой уши.</a:t>
            </a:r>
          </a:p>
          <a:p>
            <a:pPr eaLnBrk="1" hangingPunct="1">
              <a:lnSpc>
                <a:spcPct val="90000"/>
              </a:lnSpc>
            </a:pPr>
            <a:r>
              <a:rPr lang="ru-RU" dirty="0" smtClean="0">
                <a:solidFill>
                  <a:srgbClr val="0000FF"/>
                </a:solidFill>
              </a:rPr>
              <a:t>Не ковыряй в ушах острыми предметами. </a:t>
            </a:r>
          </a:p>
          <a:p>
            <a:pPr eaLnBrk="1" hangingPunct="1">
              <a:lnSpc>
                <a:spcPct val="90000"/>
              </a:lnSpc>
            </a:pPr>
            <a:r>
              <a:rPr lang="ru-RU" dirty="0" smtClean="0">
                <a:solidFill>
                  <a:srgbClr val="0000FF"/>
                </a:solidFill>
              </a:rPr>
              <a:t>Не слушай громкую музыку, чаще отдыхай в тишине.</a:t>
            </a:r>
          </a:p>
          <a:p>
            <a:pPr eaLnBrk="1" hangingPunct="1">
              <a:lnSpc>
                <a:spcPct val="90000"/>
              </a:lnSpc>
            </a:pPr>
            <a:r>
              <a:rPr lang="ru-RU" dirty="0" smtClean="0">
                <a:solidFill>
                  <a:srgbClr val="0000FF"/>
                </a:solidFill>
              </a:rPr>
              <a:t>Если уши заболели обратись к врачу.</a:t>
            </a:r>
          </a:p>
          <a:p>
            <a:pPr eaLnBrk="1" hangingPunct="1">
              <a:lnSpc>
                <a:spcPct val="90000"/>
              </a:lnSpc>
            </a:pPr>
            <a:endParaRPr lang="ru-RU" dirty="0" smtClean="0">
              <a:solidFill>
                <a:srgbClr val="0000FF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476187"/>
            <a:ext cx="1944687" cy="214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2996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395288" y="260350"/>
            <a:ext cx="8015287" cy="914400"/>
          </a:xfrm>
        </p:spPr>
        <p:txBody>
          <a:bodyPr/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</a:rPr>
              <a:t>Отгадай загадку</a:t>
            </a:r>
          </a:p>
        </p:txBody>
      </p:sp>
      <p:sp>
        <p:nvSpPr>
          <p:cNvPr id="12291" name="Объект 2"/>
          <p:cNvSpPr>
            <a:spLocks noGrp="1"/>
          </p:cNvSpPr>
          <p:nvPr>
            <p:ph idx="1"/>
          </p:nvPr>
        </p:nvSpPr>
        <p:spPr>
          <a:xfrm>
            <a:off x="611188" y="1557338"/>
            <a:ext cx="7924800" cy="44196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3600" dirty="0" smtClean="0">
                <a:solidFill>
                  <a:srgbClr val="0000FF"/>
                </a:solidFill>
              </a:rPr>
              <a:t>Вот гора, а у горы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3600" dirty="0" smtClean="0">
                <a:solidFill>
                  <a:srgbClr val="0000FF"/>
                </a:solidFill>
              </a:rPr>
              <a:t> Две глубокие норы.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3600" dirty="0" smtClean="0">
                <a:solidFill>
                  <a:srgbClr val="0000FF"/>
                </a:solidFill>
              </a:rPr>
              <a:t> В этих норах воздух бродит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3600" dirty="0" smtClean="0">
                <a:solidFill>
                  <a:srgbClr val="0000FF"/>
                </a:solidFill>
              </a:rPr>
              <a:t> То заходит, то выходит?</a:t>
            </a:r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73997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124744"/>
            <a:ext cx="5544616" cy="4752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4800" b="1" dirty="0" smtClean="0">
                <a:solidFill>
                  <a:srgbClr val="C00000"/>
                </a:solidFill>
              </a:rPr>
              <a:t>Нос – орган обоняния</a:t>
            </a:r>
            <a:endParaRPr lang="ru-RU" sz="5400" b="1" dirty="0" smtClean="0">
              <a:solidFill>
                <a:srgbClr val="C00000"/>
              </a:solidFill>
            </a:endParaRPr>
          </a:p>
        </p:txBody>
      </p:sp>
      <p:sp>
        <p:nvSpPr>
          <p:cNvPr id="20487" name="WordArt 7"/>
          <p:cNvSpPr>
            <a:spLocks noChangeArrowheads="1" noChangeShapeType="1" noTextEdit="1"/>
          </p:cNvSpPr>
          <p:nvPr/>
        </p:nvSpPr>
        <p:spPr bwMode="auto">
          <a:xfrm>
            <a:off x="468313" y="2708275"/>
            <a:ext cx="2952750" cy="15716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Обоняние - это</a:t>
            </a:r>
          </a:p>
          <a:p>
            <a:pPr algn="ctr"/>
            <a:r>
              <a:rPr lang="ru-RU" sz="3600" kern="10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способность </a:t>
            </a:r>
          </a:p>
          <a:p>
            <a:pPr algn="ctr"/>
            <a:r>
              <a:rPr lang="ru-RU" sz="3600" kern="10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чувствовать</a:t>
            </a:r>
          </a:p>
          <a:p>
            <a:pPr algn="ctr"/>
            <a:r>
              <a:rPr lang="ru-RU" sz="3600" kern="10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запахи.</a:t>
            </a:r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276872"/>
            <a:ext cx="3422526" cy="2880320"/>
          </a:xfrm>
        </p:spPr>
      </p:pic>
    </p:spTree>
    <p:extLst>
      <p:ext uri="{BB962C8B-B14F-4D97-AF65-F5344CB8AC3E}">
        <p14:creationId xmlns:p14="http://schemas.microsoft.com/office/powerpoint/2010/main" val="863383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4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620688"/>
            <a:ext cx="9144000" cy="4608512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400" dirty="0"/>
              <a:t>   </a:t>
            </a:r>
            <a:r>
              <a:rPr lang="ru-RU" sz="2400" dirty="0" smtClean="0"/>
              <a:t>   </a:t>
            </a:r>
            <a:r>
              <a:rPr lang="ru-RU" sz="2800" b="1" dirty="0" smtClean="0">
                <a:solidFill>
                  <a:srgbClr val="000066"/>
                </a:solidFill>
              </a:rPr>
              <a:t>Наиболее </a:t>
            </a:r>
            <a:r>
              <a:rPr lang="ru-RU" sz="2800" b="1" dirty="0">
                <a:solidFill>
                  <a:srgbClr val="000066"/>
                </a:solidFill>
              </a:rPr>
              <a:t>остро обоняние летом и весной, </a:t>
            </a:r>
            <a:endParaRPr lang="ru-RU" sz="2800" b="1" dirty="0" smtClean="0">
              <a:solidFill>
                <a:srgbClr val="000066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ru-RU" sz="2800" b="1" dirty="0">
                <a:solidFill>
                  <a:srgbClr val="000066"/>
                </a:solidFill>
              </a:rPr>
              <a:t> </a:t>
            </a:r>
            <a:r>
              <a:rPr lang="ru-RU" sz="2800" b="1" dirty="0" smtClean="0">
                <a:solidFill>
                  <a:srgbClr val="000066"/>
                </a:solidFill>
              </a:rPr>
              <a:t>    </a:t>
            </a:r>
            <a:r>
              <a:rPr lang="ru-RU" sz="2800" b="1" dirty="0" smtClean="0">
                <a:solidFill>
                  <a:srgbClr val="000066"/>
                </a:solidFill>
              </a:rPr>
              <a:t>особенно </a:t>
            </a:r>
            <a:r>
              <a:rPr lang="ru-RU" sz="2800" b="1" dirty="0">
                <a:solidFill>
                  <a:srgbClr val="000066"/>
                </a:solidFill>
              </a:rPr>
              <a:t>в тёплую и влажную погоду. </a:t>
            </a:r>
            <a:endParaRPr lang="ru-RU" sz="2800" b="1" dirty="0" smtClean="0">
              <a:solidFill>
                <a:srgbClr val="000066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ru-RU" sz="2800" b="1" dirty="0">
                <a:solidFill>
                  <a:srgbClr val="000066"/>
                </a:solidFill>
              </a:rPr>
              <a:t> </a:t>
            </a:r>
            <a:r>
              <a:rPr lang="ru-RU" sz="2800" b="1" dirty="0" smtClean="0">
                <a:solidFill>
                  <a:srgbClr val="000066"/>
                </a:solidFill>
              </a:rPr>
              <a:t>    </a:t>
            </a:r>
            <a:r>
              <a:rPr lang="ru-RU" sz="2800" b="1" dirty="0" smtClean="0">
                <a:solidFill>
                  <a:srgbClr val="000066"/>
                </a:solidFill>
              </a:rPr>
              <a:t>На </a:t>
            </a:r>
            <a:r>
              <a:rPr lang="ru-RU" sz="2800" b="1" dirty="0">
                <a:solidFill>
                  <a:srgbClr val="000066"/>
                </a:solidFill>
              </a:rPr>
              <a:t>свету обоняние острее, чем в темноте.</a:t>
            </a:r>
            <a:br>
              <a:rPr lang="ru-RU" sz="2800" b="1" dirty="0">
                <a:solidFill>
                  <a:srgbClr val="000066"/>
                </a:solidFill>
              </a:rPr>
            </a:br>
            <a:r>
              <a:rPr lang="ru-RU" sz="2800" b="1" dirty="0" smtClean="0">
                <a:solidFill>
                  <a:srgbClr val="000066"/>
                </a:solidFill>
              </a:rPr>
              <a:t> Если </a:t>
            </a:r>
            <a:r>
              <a:rPr lang="ru-RU" sz="2800" b="1" dirty="0">
                <a:solidFill>
                  <a:srgbClr val="000066"/>
                </a:solidFill>
              </a:rPr>
              <a:t>человек теряет обоняние, то для него пища </a:t>
            </a:r>
            <a:r>
              <a:rPr lang="ru-RU" sz="2800" b="1" dirty="0" smtClean="0">
                <a:solidFill>
                  <a:srgbClr val="000066"/>
                </a:solidFill>
              </a:rPr>
              <a:t>   теряет </a:t>
            </a:r>
            <a:r>
              <a:rPr lang="ru-RU" sz="2800" b="1" dirty="0">
                <a:solidFill>
                  <a:srgbClr val="000066"/>
                </a:solidFill>
              </a:rPr>
              <a:t>вкус, и такие люди могут отравиться, так как не могут определить </a:t>
            </a:r>
            <a:r>
              <a:rPr lang="ru-RU" sz="2800" b="1" dirty="0" smtClean="0">
                <a:solidFill>
                  <a:srgbClr val="000066"/>
                </a:solidFill>
              </a:rPr>
              <a:t>некачественную пищу.</a:t>
            </a:r>
            <a:r>
              <a:rPr lang="ru-RU" sz="2800" b="1" dirty="0">
                <a:solidFill>
                  <a:srgbClr val="000066"/>
                </a:solidFill>
              </a:rPr>
              <a:t/>
            </a:r>
            <a:br>
              <a:rPr lang="ru-RU" sz="2800" b="1" dirty="0">
                <a:solidFill>
                  <a:srgbClr val="000066"/>
                </a:solidFill>
              </a:rPr>
            </a:br>
            <a:r>
              <a:rPr lang="ru-RU" sz="2400" b="1" dirty="0">
                <a:solidFill>
                  <a:srgbClr val="000066"/>
                </a:solidFill>
              </a:rPr>
              <a:t/>
            </a:r>
            <a:br>
              <a:rPr lang="ru-RU" sz="2400" b="1" dirty="0">
                <a:solidFill>
                  <a:srgbClr val="000066"/>
                </a:solidFill>
              </a:rPr>
            </a:br>
            <a:r>
              <a:rPr lang="ru-RU" sz="2400" dirty="0">
                <a:solidFill>
                  <a:srgbClr val="000066"/>
                </a:solidFill>
              </a:rPr>
              <a:t/>
            </a:r>
            <a:br>
              <a:rPr lang="ru-RU" sz="2400" dirty="0">
                <a:solidFill>
                  <a:srgbClr val="000066"/>
                </a:solidFill>
              </a:rPr>
            </a:br>
            <a:r>
              <a:rPr lang="ru-RU" sz="2400" dirty="0">
                <a:solidFill>
                  <a:srgbClr val="000066"/>
                </a:solidFill>
              </a:rPr>
              <a:t/>
            </a:r>
            <a:br>
              <a:rPr lang="ru-RU" sz="2400" dirty="0">
                <a:solidFill>
                  <a:srgbClr val="000066"/>
                </a:solidFill>
              </a:rPr>
            </a:br>
            <a:endParaRPr lang="ru-RU" sz="2400" dirty="0">
              <a:solidFill>
                <a:srgbClr val="000066"/>
              </a:solidFill>
            </a:endParaRPr>
          </a:p>
        </p:txBody>
      </p:sp>
      <p:pic>
        <p:nvPicPr>
          <p:cNvPr id="17417" name="Picture 9" descr="yjc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27984" y="3140968"/>
            <a:ext cx="4321175" cy="35274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9336703"/>
      </p:ext>
    </p:extLst>
  </p:cSld>
  <p:clrMapOvr>
    <a:masterClrMapping/>
  </p:clrMapOvr>
  <p:transition advTm="11202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74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74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4800" b="1" dirty="0" smtClean="0">
                <a:solidFill>
                  <a:srgbClr val="C00000"/>
                </a:solidFill>
              </a:rPr>
              <a:t>Как сохранить обоняние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412875"/>
            <a:ext cx="7924800" cy="4606925"/>
          </a:xfrm>
        </p:spPr>
        <p:txBody>
          <a:bodyPr/>
          <a:lstStyle/>
          <a:p>
            <a:pPr eaLnBrk="1" hangingPunct="1"/>
            <a:r>
              <a:rPr lang="ru-RU" sz="3600" smtClean="0">
                <a:solidFill>
                  <a:srgbClr val="0000FF"/>
                </a:solidFill>
              </a:rPr>
              <a:t>Надо закаляться, беречь организм от простуды.</a:t>
            </a:r>
          </a:p>
          <a:p>
            <a:pPr eaLnBrk="1" hangingPunct="1"/>
            <a:r>
              <a:rPr lang="ru-RU" sz="3600" smtClean="0">
                <a:solidFill>
                  <a:srgbClr val="0000FF"/>
                </a:solidFill>
              </a:rPr>
              <a:t> Не лазить в нос посторонними предметами.</a:t>
            </a:r>
          </a:p>
          <a:p>
            <a:pPr eaLnBrk="1" hangingPunct="1"/>
            <a:r>
              <a:rPr lang="ru-RU" sz="3600" smtClean="0">
                <a:solidFill>
                  <a:srgbClr val="0000FF"/>
                </a:solidFill>
              </a:rPr>
              <a:t>Не курить, так как  обоняние у курящих ухудшается.</a:t>
            </a:r>
            <a:r>
              <a:rPr lang="ru-RU" sz="3600" smtClean="0">
                <a:solidFill>
                  <a:srgbClr val="FF0066"/>
                </a:solidFill>
              </a:rPr>
              <a:t>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437112"/>
            <a:ext cx="1944687" cy="214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5268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reeform 2" descr="Уголки"/>
          <p:cNvSpPr>
            <a:spLocks/>
          </p:cNvSpPr>
          <p:nvPr/>
        </p:nvSpPr>
        <p:spPr bwMode="auto">
          <a:xfrm>
            <a:off x="-36513" y="4868863"/>
            <a:ext cx="9196388" cy="2287587"/>
          </a:xfrm>
          <a:custGeom>
            <a:avLst/>
            <a:gdLst>
              <a:gd name="T0" fmla="*/ 0 w 5793"/>
              <a:gd name="T1" fmla="*/ 1144 h 1296"/>
              <a:gd name="T2" fmla="*/ 16 w 5793"/>
              <a:gd name="T3" fmla="*/ 1088 h 1296"/>
              <a:gd name="T4" fmla="*/ 64 w 5793"/>
              <a:gd name="T5" fmla="*/ 936 h 1296"/>
              <a:gd name="T6" fmla="*/ 112 w 5793"/>
              <a:gd name="T7" fmla="*/ 824 h 1296"/>
              <a:gd name="T8" fmla="*/ 208 w 5793"/>
              <a:gd name="T9" fmla="*/ 712 h 1296"/>
              <a:gd name="T10" fmla="*/ 328 w 5793"/>
              <a:gd name="T11" fmla="*/ 624 h 1296"/>
              <a:gd name="T12" fmla="*/ 376 w 5793"/>
              <a:gd name="T13" fmla="*/ 576 h 1296"/>
              <a:gd name="T14" fmla="*/ 432 w 5793"/>
              <a:gd name="T15" fmla="*/ 544 h 1296"/>
              <a:gd name="T16" fmla="*/ 560 w 5793"/>
              <a:gd name="T17" fmla="*/ 464 h 1296"/>
              <a:gd name="T18" fmla="*/ 648 w 5793"/>
              <a:gd name="T19" fmla="*/ 448 h 1296"/>
              <a:gd name="T20" fmla="*/ 720 w 5793"/>
              <a:gd name="T21" fmla="*/ 384 h 1296"/>
              <a:gd name="T22" fmla="*/ 888 w 5793"/>
              <a:gd name="T23" fmla="*/ 328 h 1296"/>
              <a:gd name="T24" fmla="*/ 1304 w 5793"/>
              <a:gd name="T25" fmla="*/ 176 h 1296"/>
              <a:gd name="T26" fmla="*/ 1400 w 5793"/>
              <a:gd name="T27" fmla="*/ 152 h 1296"/>
              <a:gd name="T28" fmla="*/ 1752 w 5793"/>
              <a:gd name="T29" fmla="*/ 64 h 1296"/>
              <a:gd name="T30" fmla="*/ 1880 w 5793"/>
              <a:gd name="T31" fmla="*/ 40 h 1296"/>
              <a:gd name="T32" fmla="*/ 2344 w 5793"/>
              <a:gd name="T33" fmla="*/ 48 h 1296"/>
              <a:gd name="T34" fmla="*/ 2432 w 5793"/>
              <a:gd name="T35" fmla="*/ 72 h 1296"/>
              <a:gd name="T36" fmla="*/ 3000 w 5793"/>
              <a:gd name="T37" fmla="*/ 48 h 1296"/>
              <a:gd name="T38" fmla="*/ 3232 w 5793"/>
              <a:gd name="T39" fmla="*/ 24 h 1296"/>
              <a:gd name="T40" fmla="*/ 3344 w 5793"/>
              <a:gd name="T41" fmla="*/ 32 h 1296"/>
              <a:gd name="T42" fmla="*/ 3368 w 5793"/>
              <a:gd name="T43" fmla="*/ 56 h 1296"/>
              <a:gd name="T44" fmla="*/ 3488 w 5793"/>
              <a:gd name="T45" fmla="*/ 104 h 1296"/>
              <a:gd name="T46" fmla="*/ 3728 w 5793"/>
              <a:gd name="T47" fmla="*/ 112 h 1296"/>
              <a:gd name="T48" fmla="*/ 4144 w 5793"/>
              <a:gd name="T49" fmla="*/ 152 h 1296"/>
              <a:gd name="T50" fmla="*/ 4304 w 5793"/>
              <a:gd name="T51" fmla="*/ 200 h 1296"/>
              <a:gd name="T52" fmla="*/ 4520 w 5793"/>
              <a:gd name="T53" fmla="*/ 200 h 1296"/>
              <a:gd name="T54" fmla="*/ 4560 w 5793"/>
              <a:gd name="T55" fmla="*/ 216 h 1296"/>
              <a:gd name="T56" fmla="*/ 4752 w 5793"/>
              <a:gd name="T57" fmla="*/ 272 h 1296"/>
              <a:gd name="T58" fmla="*/ 4944 w 5793"/>
              <a:gd name="T59" fmla="*/ 336 h 1296"/>
              <a:gd name="T60" fmla="*/ 4984 w 5793"/>
              <a:gd name="T61" fmla="*/ 376 h 1296"/>
              <a:gd name="T62" fmla="*/ 5024 w 5793"/>
              <a:gd name="T63" fmla="*/ 408 h 1296"/>
              <a:gd name="T64" fmla="*/ 5096 w 5793"/>
              <a:gd name="T65" fmla="*/ 496 h 1296"/>
              <a:gd name="T66" fmla="*/ 5192 w 5793"/>
              <a:gd name="T67" fmla="*/ 632 h 1296"/>
              <a:gd name="T68" fmla="*/ 5248 w 5793"/>
              <a:gd name="T69" fmla="*/ 656 h 1296"/>
              <a:gd name="T70" fmla="*/ 5304 w 5793"/>
              <a:gd name="T71" fmla="*/ 688 h 1296"/>
              <a:gd name="T72" fmla="*/ 5352 w 5793"/>
              <a:gd name="T73" fmla="*/ 720 h 1296"/>
              <a:gd name="T74" fmla="*/ 5504 w 5793"/>
              <a:gd name="T75" fmla="*/ 792 h 1296"/>
              <a:gd name="T76" fmla="*/ 5552 w 5793"/>
              <a:gd name="T77" fmla="*/ 824 h 1296"/>
              <a:gd name="T78" fmla="*/ 5624 w 5793"/>
              <a:gd name="T79" fmla="*/ 880 h 1296"/>
              <a:gd name="T80" fmla="*/ 5704 w 5793"/>
              <a:gd name="T81" fmla="*/ 1016 h 1296"/>
              <a:gd name="T82" fmla="*/ 5784 w 5793"/>
              <a:gd name="T83" fmla="*/ 1096 h 1296"/>
              <a:gd name="T84" fmla="*/ 5336 w 5793"/>
              <a:gd name="T85" fmla="*/ 1168 h 1296"/>
              <a:gd name="T86" fmla="*/ 4088 w 5793"/>
              <a:gd name="T87" fmla="*/ 1152 h 1296"/>
              <a:gd name="T88" fmla="*/ 2824 w 5793"/>
              <a:gd name="T89" fmla="*/ 1144 h 1296"/>
              <a:gd name="T90" fmla="*/ 264 w 5793"/>
              <a:gd name="T91" fmla="*/ 1136 h 1296"/>
              <a:gd name="T92" fmla="*/ 0 w 5793"/>
              <a:gd name="T93" fmla="*/ 1096 h 12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5793" h="1296">
                <a:moveTo>
                  <a:pt x="0" y="1144"/>
                </a:moveTo>
                <a:cubicBezTo>
                  <a:pt x="5" y="1125"/>
                  <a:pt x="14" y="1107"/>
                  <a:pt x="16" y="1088"/>
                </a:cubicBezTo>
                <a:cubicBezTo>
                  <a:pt x="28" y="991"/>
                  <a:pt x="9" y="991"/>
                  <a:pt x="64" y="936"/>
                </a:cubicBezTo>
                <a:cubicBezTo>
                  <a:pt x="79" y="891"/>
                  <a:pt x="72" y="851"/>
                  <a:pt x="112" y="824"/>
                </a:cubicBezTo>
                <a:cubicBezTo>
                  <a:pt x="129" y="774"/>
                  <a:pt x="165" y="740"/>
                  <a:pt x="208" y="712"/>
                </a:cubicBezTo>
                <a:cubicBezTo>
                  <a:pt x="247" y="654"/>
                  <a:pt x="275" y="657"/>
                  <a:pt x="328" y="624"/>
                </a:cubicBezTo>
                <a:cubicBezTo>
                  <a:pt x="398" y="580"/>
                  <a:pt x="331" y="621"/>
                  <a:pt x="376" y="576"/>
                </a:cubicBezTo>
                <a:cubicBezTo>
                  <a:pt x="390" y="562"/>
                  <a:pt x="416" y="553"/>
                  <a:pt x="432" y="544"/>
                </a:cubicBezTo>
                <a:cubicBezTo>
                  <a:pt x="475" y="518"/>
                  <a:pt x="519" y="492"/>
                  <a:pt x="560" y="464"/>
                </a:cubicBezTo>
                <a:cubicBezTo>
                  <a:pt x="585" y="447"/>
                  <a:pt x="619" y="454"/>
                  <a:pt x="648" y="448"/>
                </a:cubicBezTo>
                <a:cubicBezTo>
                  <a:pt x="675" y="430"/>
                  <a:pt x="691" y="398"/>
                  <a:pt x="720" y="384"/>
                </a:cubicBezTo>
                <a:cubicBezTo>
                  <a:pt x="774" y="357"/>
                  <a:pt x="832" y="350"/>
                  <a:pt x="888" y="328"/>
                </a:cubicBezTo>
                <a:cubicBezTo>
                  <a:pt x="978" y="194"/>
                  <a:pt x="1157" y="184"/>
                  <a:pt x="1304" y="176"/>
                </a:cubicBezTo>
                <a:cubicBezTo>
                  <a:pt x="1336" y="165"/>
                  <a:pt x="1367" y="159"/>
                  <a:pt x="1400" y="152"/>
                </a:cubicBezTo>
                <a:cubicBezTo>
                  <a:pt x="1525" y="89"/>
                  <a:pt x="1608" y="81"/>
                  <a:pt x="1752" y="64"/>
                </a:cubicBezTo>
                <a:cubicBezTo>
                  <a:pt x="1795" y="59"/>
                  <a:pt x="1837" y="46"/>
                  <a:pt x="1880" y="40"/>
                </a:cubicBezTo>
                <a:cubicBezTo>
                  <a:pt x="2001" y="0"/>
                  <a:pt x="2207" y="41"/>
                  <a:pt x="2344" y="48"/>
                </a:cubicBezTo>
                <a:cubicBezTo>
                  <a:pt x="2373" y="58"/>
                  <a:pt x="2432" y="72"/>
                  <a:pt x="2432" y="72"/>
                </a:cubicBezTo>
                <a:cubicBezTo>
                  <a:pt x="2632" y="68"/>
                  <a:pt x="2807" y="61"/>
                  <a:pt x="3000" y="48"/>
                </a:cubicBezTo>
                <a:cubicBezTo>
                  <a:pt x="3073" y="24"/>
                  <a:pt x="3158" y="28"/>
                  <a:pt x="3232" y="24"/>
                </a:cubicBezTo>
                <a:cubicBezTo>
                  <a:pt x="3269" y="27"/>
                  <a:pt x="3308" y="23"/>
                  <a:pt x="3344" y="32"/>
                </a:cubicBezTo>
                <a:cubicBezTo>
                  <a:pt x="3355" y="35"/>
                  <a:pt x="3359" y="50"/>
                  <a:pt x="3368" y="56"/>
                </a:cubicBezTo>
                <a:cubicBezTo>
                  <a:pt x="3395" y="74"/>
                  <a:pt x="3456" y="101"/>
                  <a:pt x="3488" y="104"/>
                </a:cubicBezTo>
                <a:cubicBezTo>
                  <a:pt x="3568" y="111"/>
                  <a:pt x="3648" y="109"/>
                  <a:pt x="3728" y="112"/>
                </a:cubicBezTo>
                <a:cubicBezTo>
                  <a:pt x="3894" y="153"/>
                  <a:pt x="3907" y="146"/>
                  <a:pt x="4144" y="152"/>
                </a:cubicBezTo>
                <a:cubicBezTo>
                  <a:pt x="4197" y="178"/>
                  <a:pt x="4246" y="190"/>
                  <a:pt x="4304" y="200"/>
                </a:cubicBezTo>
                <a:cubicBezTo>
                  <a:pt x="4394" y="185"/>
                  <a:pt x="4380" y="184"/>
                  <a:pt x="4520" y="200"/>
                </a:cubicBezTo>
                <a:cubicBezTo>
                  <a:pt x="4534" y="202"/>
                  <a:pt x="4547" y="211"/>
                  <a:pt x="4560" y="216"/>
                </a:cubicBezTo>
                <a:cubicBezTo>
                  <a:pt x="4623" y="239"/>
                  <a:pt x="4686" y="259"/>
                  <a:pt x="4752" y="272"/>
                </a:cubicBezTo>
                <a:cubicBezTo>
                  <a:pt x="4804" y="324"/>
                  <a:pt x="4873" y="329"/>
                  <a:pt x="4944" y="336"/>
                </a:cubicBezTo>
                <a:cubicBezTo>
                  <a:pt x="4994" y="353"/>
                  <a:pt x="4943" y="329"/>
                  <a:pt x="4984" y="376"/>
                </a:cubicBezTo>
                <a:cubicBezTo>
                  <a:pt x="4995" y="389"/>
                  <a:pt x="5012" y="396"/>
                  <a:pt x="5024" y="408"/>
                </a:cubicBezTo>
                <a:cubicBezTo>
                  <a:pt x="5050" y="434"/>
                  <a:pt x="5069" y="469"/>
                  <a:pt x="5096" y="496"/>
                </a:cubicBezTo>
                <a:cubicBezTo>
                  <a:pt x="5107" y="528"/>
                  <a:pt x="5161" y="611"/>
                  <a:pt x="5192" y="632"/>
                </a:cubicBezTo>
                <a:cubicBezTo>
                  <a:pt x="5209" y="643"/>
                  <a:pt x="5230" y="646"/>
                  <a:pt x="5248" y="656"/>
                </a:cubicBezTo>
                <a:cubicBezTo>
                  <a:pt x="5267" y="667"/>
                  <a:pt x="5286" y="677"/>
                  <a:pt x="5304" y="688"/>
                </a:cubicBezTo>
                <a:cubicBezTo>
                  <a:pt x="5320" y="698"/>
                  <a:pt x="5352" y="720"/>
                  <a:pt x="5352" y="720"/>
                </a:cubicBezTo>
                <a:cubicBezTo>
                  <a:pt x="5398" y="790"/>
                  <a:pt x="5431" y="774"/>
                  <a:pt x="5504" y="792"/>
                </a:cubicBezTo>
                <a:cubicBezTo>
                  <a:pt x="5520" y="803"/>
                  <a:pt x="5536" y="813"/>
                  <a:pt x="5552" y="824"/>
                </a:cubicBezTo>
                <a:cubicBezTo>
                  <a:pt x="5660" y="896"/>
                  <a:pt x="5558" y="858"/>
                  <a:pt x="5624" y="880"/>
                </a:cubicBezTo>
                <a:cubicBezTo>
                  <a:pt x="5641" y="930"/>
                  <a:pt x="5659" y="986"/>
                  <a:pt x="5704" y="1016"/>
                </a:cubicBezTo>
                <a:cubicBezTo>
                  <a:pt x="5731" y="1098"/>
                  <a:pt x="5684" y="1083"/>
                  <a:pt x="5784" y="1096"/>
                </a:cubicBezTo>
                <a:cubicBezTo>
                  <a:pt x="5755" y="1296"/>
                  <a:pt x="5793" y="1164"/>
                  <a:pt x="5336" y="1168"/>
                </a:cubicBezTo>
                <a:cubicBezTo>
                  <a:pt x="4920" y="1172"/>
                  <a:pt x="4504" y="1156"/>
                  <a:pt x="4088" y="1152"/>
                </a:cubicBezTo>
                <a:cubicBezTo>
                  <a:pt x="3663" y="1119"/>
                  <a:pt x="3265" y="1140"/>
                  <a:pt x="2824" y="1144"/>
                </a:cubicBezTo>
                <a:cubicBezTo>
                  <a:pt x="1971" y="1141"/>
                  <a:pt x="1117" y="1141"/>
                  <a:pt x="264" y="1136"/>
                </a:cubicBezTo>
                <a:cubicBezTo>
                  <a:pt x="201" y="1136"/>
                  <a:pt x="0" y="1109"/>
                  <a:pt x="0" y="1096"/>
                </a:cubicBezTo>
              </a:path>
            </a:pathLst>
          </a:custGeom>
          <a:pattFill prst="divot">
            <a:fgClr>
              <a:srgbClr val="00FF00"/>
            </a:fgClr>
            <a:bgClr>
              <a:srgbClr val="BFEFB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5123" name="Picture 3" descr="ddd0fc32575ct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0" y="1916113"/>
            <a:ext cx="3217863" cy="453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4" name="AutoShape 4"/>
          <p:cNvSpPr>
            <a:spLocks noChangeArrowheads="1"/>
          </p:cNvSpPr>
          <p:nvPr/>
        </p:nvSpPr>
        <p:spPr bwMode="auto">
          <a:xfrm rot="-4715050">
            <a:off x="172244" y="5091907"/>
            <a:ext cx="1347787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rgbClr val="000080">
                  <a:gamma/>
                  <a:shade val="46275"/>
                  <a:invGamma/>
                </a:srgbClr>
              </a:gs>
              <a:gs pos="100000">
                <a:srgbClr val="00008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125" name="Oval 5"/>
          <p:cNvSpPr>
            <a:spLocks noChangeArrowheads="1"/>
          </p:cNvSpPr>
          <p:nvPr/>
        </p:nvSpPr>
        <p:spPr bwMode="auto">
          <a:xfrm>
            <a:off x="7235825" y="188913"/>
            <a:ext cx="1511300" cy="15113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126" name="AutoShape 6"/>
          <p:cNvSpPr>
            <a:spLocks noChangeArrowheads="1"/>
          </p:cNvSpPr>
          <p:nvPr/>
        </p:nvSpPr>
        <p:spPr bwMode="auto">
          <a:xfrm rot="-4715050">
            <a:off x="172244" y="3004344"/>
            <a:ext cx="1347788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rgbClr val="333399">
                  <a:gamma/>
                  <a:shade val="46275"/>
                  <a:invGamma/>
                </a:srgbClr>
              </a:gs>
              <a:gs pos="100000">
                <a:srgbClr val="333399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127" name="AutoShape 7"/>
          <p:cNvSpPr>
            <a:spLocks noChangeArrowheads="1"/>
          </p:cNvSpPr>
          <p:nvPr/>
        </p:nvSpPr>
        <p:spPr bwMode="auto">
          <a:xfrm rot="-4715050">
            <a:off x="172244" y="699294"/>
            <a:ext cx="1347788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chemeClr val="accent2"/>
              </a:gs>
              <a:gs pos="100000">
                <a:srgbClr val="4618F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128" name="AutoShape 8"/>
          <p:cNvSpPr>
            <a:spLocks noChangeArrowheads="1"/>
          </p:cNvSpPr>
          <p:nvPr/>
        </p:nvSpPr>
        <p:spPr bwMode="auto">
          <a:xfrm rot="551848">
            <a:off x="1763713" y="260350"/>
            <a:ext cx="1347787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chemeClr val="accent2"/>
              </a:gs>
              <a:gs pos="100000">
                <a:srgbClr val="4EE8F8"/>
              </a:gs>
            </a:gsLst>
            <a:lin ang="5400000" scaled="1"/>
          </a:gra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129" name="AutoShape 9"/>
          <p:cNvSpPr>
            <a:spLocks noChangeArrowheads="1"/>
          </p:cNvSpPr>
          <p:nvPr/>
        </p:nvSpPr>
        <p:spPr bwMode="auto">
          <a:xfrm rot="551848">
            <a:off x="3995738" y="260350"/>
            <a:ext cx="1347787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rgbClr val="6E74EE"/>
              </a:gs>
              <a:gs pos="100000">
                <a:srgbClr val="4EE8F8"/>
              </a:gs>
            </a:gsLst>
            <a:lin ang="5400000" scaled="1"/>
          </a:gra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130" name="AutoShape 10"/>
          <p:cNvSpPr>
            <a:spLocks noChangeArrowheads="1"/>
          </p:cNvSpPr>
          <p:nvPr/>
        </p:nvSpPr>
        <p:spPr bwMode="auto">
          <a:xfrm rot="551848">
            <a:off x="6227763" y="260350"/>
            <a:ext cx="1347787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rgbClr val="6E74EE"/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131" name="AutoShape 11"/>
          <p:cNvSpPr>
            <a:spLocks noChangeArrowheads="1"/>
          </p:cNvSpPr>
          <p:nvPr/>
        </p:nvSpPr>
        <p:spPr bwMode="auto">
          <a:xfrm rot="6170213">
            <a:off x="7733506" y="772319"/>
            <a:ext cx="1347788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rgbClr val="3366FF"/>
              </a:gs>
              <a:gs pos="50000">
                <a:schemeClr val="accent1"/>
              </a:gs>
              <a:gs pos="100000">
                <a:srgbClr val="3366FF"/>
              </a:gs>
            </a:gsLst>
            <a:lin ang="5400000" scaled="1"/>
          </a:gra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132" name="AutoShape 12"/>
          <p:cNvSpPr>
            <a:spLocks noChangeArrowheads="1"/>
          </p:cNvSpPr>
          <p:nvPr/>
        </p:nvSpPr>
        <p:spPr bwMode="auto">
          <a:xfrm rot="6170213">
            <a:off x="7733506" y="3075782"/>
            <a:ext cx="1347787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chemeClr val="bg1"/>
              </a:gs>
              <a:gs pos="100000">
                <a:srgbClr val="4618F0"/>
              </a:gs>
            </a:gsLst>
            <a:lin ang="2700000" scaled="1"/>
          </a:gra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133" name="AutoShape 13"/>
          <p:cNvSpPr>
            <a:spLocks noChangeArrowheads="1"/>
          </p:cNvSpPr>
          <p:nvPr/>
        </p:nvSpPr>
        <p:spPr bwMode="auto">
          <a:xfrm rot="6170213">
            <a:off x="7733506" y="5307807"/>
            <a:ext cx="1347787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chemeClr val="bg1"/>
              </a:gs>
              <a:gs pos="100000">
                <a:srgbClr val="3366FF"/>
              </a:gs>
            </a:gsLst>
            <a:lin ang="2700000" scaled="1"/>
          </a:gra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134" name="AutoShape 14"/>
          <p:cNvSpPr>
            <a:spLocks noChangeArrowheads="1"/>
          </p:cNvSpPr>
          <p:nvPr/>
        </p:nvSpPr>
        <p:spPr bwMode="auto">
          <a:xfrm rot="11193881">
            <a:off x="6156325" y="5876925"/>
            <a:ext cx="1347788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chemeClr val="bg1"/>
              </a:gs>
              <a:gs pos="100000">
                <a:srgbClr val="3366FF"/>
              </a:gs>
            </a:gsLst>
            <a:lin ang="18900000" scaled="1"/>
          </a:gra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135" name="AutoShape 15"/>
          <p:cNvSpPr>
            <a:spLocks noChangeArrowheads="1"/>
          </p:cNvSpPr>
          <p:nvPr/>
        </p:nvSpPr>
        <p:spPr bwMode="auto">
          <a:xfrm rot="11193881">
            <a:off x="4067175" y="5876925"/>
            <a:ext cx="1347788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chemeClr val="bg1"/>
              </a:gs>
              <a:gs pos="100000">
                <a:srgbClr val="33E6F9"/>
              </a:gs>
            </a:gsLst>
            <a:lin ang="18900000" scaled="1"/>
          </a:gradFill>
          <a:ln w="9525">
            <a:solidFill>
              <a:srgbClr val="000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pic>
        <p:nvPicPr>
          <p:cNvPr id="5136" name="Picture 16" descr="arg-blue-left-tr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1341438"/>
            <a:ext cx="1190625" cy="151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7" name="Picture 17" descr="ani-bird_red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2708275"/>
            <a:ext cx="1439862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8" name="Picture 18" descr="b13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25" y="5013325"/>
            <a:ext cx="1154113" cy="123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9" name="Picture 19" descr="b13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5516563"/>
            <a:ext cx="1020762" cy="109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40" name="AutoShape 20"/>
          <p:cNvSpPr>
            <a:spLocks noChangeArrowheads="1"/>
          </p:cNvSpPr>
          <p:nvPr/>
        </p:nvSpPr>
        <p:spPr bwMode="auto">
          <a:xfrm>
            <a:off x="5435600" y="2636838"/>
            <a:ext cx="3384550" cy="1223962"/>
          </a:xfrm>
          <a:prstGeom prst="wedgeRoundRectCallout">
            <a:avLst>
              <a:gd name="adj1" fmla="val -72329"/>
              <a:gd name="adj2" fmla="val -10958"/>
              <a:gd name="adj3" fmla="val 16667"/>
            </a:avLst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141" name="Text Box 21"/>
          <p:cNvSpPr txBox="1">
            <a:spLocks noChangeArrowheads="1"/>
          </p:cNvSpPr>
          <p:nvPr/>
        </p:nvSpPr>
        <p:spPr bwMode="auto">
          <a:xfrm>
            <a:off x="5508625" y="2781300"/>
            <a:ext cx="3240088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Ребята, берегите зрение!</a:t>
            </a:r>
          </a:p>
        </p:txBody>
      </p:sp>
      <p:pic>
        <p:nvPicPr>
          <p:cNvPr id="5142" name="Picture 22" descr="B_Fly3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628801">
            <a:off x="1287463" y="2536825"/>
            <a:ext cx="1143000" cy="105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3" name="Picture 23" descr="B_Fly21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959049">
            <a:off x="7138194" y="3599656"/>
            <a:ext cx="1368425" cy="1027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4" name="Picture 24" descr="B_Fly14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2565400"/>
            <a:ext cx="1441450" cy="141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5" name="Picture 25" descr="b11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5516563"/>
            <a:ext cx="995363" cy="1008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6" name="Picture 26" descr="b11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5157788"/>
            <a:ext cx="995363" cy="1008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47" name="AutoShape 27"/>
          <p:cNvSpPr>
            <a:spLocks noChangeArrowheads="1"/>
          </p:cNvSpPr>
          <p:nvPr/>
        </p:nvSpPr>
        <p:spPr bwMode="auto">
          <a:xfrm rot="11193881">
            <a:off x="1692275" y="5876925"/>
            <a:ext cx="1347788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chemeClr val="bg1"/>
              </a:gs>
              <a:gs pos="100000">
                <a:srgbClr val="33E6F9"/>
              </a:gs>
            </a:gsLst>
            <a:lin ang="5400000" scaled="1"/>
          </a:gradFill>
          <a:ln w="9525">
            <a:solidFill>
              <a:srgbClr val="000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pic>
        <p:nvPicPr>
          <p:cNvPr id="5148" name="Picture 28">
            <a:hlinkClick r:id="" action="ppaction://media"/>
          </p:cNvPr>
          <p:cNvPicPr>
            <a:picLocks noRot="1" noChangeAspect="1" noChangeArrowheads="1"/>
          </p:cNvPicPr>
          <p:nvPr>
            <a:wavAudioFile r:embed="rId1" name="123.wav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7540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1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5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6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7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8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5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8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5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92" presetID="35" presetClass="entr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99" presetID="37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8 0.06806 L -0.18107 0.21528 C -0.21649 0.24861 -0.26927 0.26759 -0.32447 0.26759 C -0.38767 0.26759 -0.43784 0.24861 -0.47326 0.21528 L -0.64184 0.06806 " pathEditMode="relative" rAng="0" ptsTypes="FffFF">
                                      <p:cBhvr>
                                        <p:cTn id="100" dur="2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510" y="9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102" presetID="44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5747 0.06806 L -0.48473 0.00533 C -0.44827 -0.00856 -0.3941 -0.01597 -0.3375 -0.01597 C -0.27292 -0.01597 -0.22153 -0.00856 -0.18507 0.00533 L -0.01181 0.06806 " pathEditMode="relative" rAng="0" ptsTypes="FffFF">
                                      <p:cBhvr>
                                        <p:cTn id="103" dur="2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274" y="-4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10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3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3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110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114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20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20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119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20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20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124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5" dur="2000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2000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35000"/>
                            </p:stCondLst>
                            <p:childTnLst>
                              <p:par>
                                <p:cTn id="129" presetID="2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0" dur="2000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2000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37000"/>
                            </p:stCondLst>
                            <p:childTnLst>
                              <p:par>
                                <p:cTn id="1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5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38000"/>
                            </p:stCondLst>
                            <p:childTnLst>
                              <p:par>
                                <p:cTn id="1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39000"/>
                            </p:stCondLst>
                            <p:childTnLst>
                              <p:par>
                                <p:cTn id="1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5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 nodeType="afterGroup">
                            <p:stCondLst>
                              <p:cond delay="40000"/>
                            </p:stCondLst>
                            <p:childTnLst>
                              <p:par>
                                <p:cTn id="1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5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 nodeType="afterGroup">
                            <p:stCondLst>
                              <p:cond delay="41000"/>
                            </p:stCondLst>
                            <p:childTnLst>
                              <p:par>
                                <p:cTn id="1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5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5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 nodeType="afterGroup">
                            <p:stCondLst>
                              <p:cond delay="44000"/>
                            </p:stCondLst>
                            <p:childTnLst>
                              <p:par>
                                <p:cTn id="15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1000"/>
                                        <p:tgtEl>
                                          <p:spTgt spid="5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1000"/>
                                        <p:tgtEl>
                                          <p:spTgt spid="5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 nodeType="afterGroup">
                            <p:stCondLst>
                              <p:cond delay="45000"/>
                            </p:stCondLst>
                            <p:childTnLst>
                              <p:par>
                                <p:cTn id="164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2000" fill="hold"/>
                                        <p:tgtEl>
                                          <p:spTgt spid="5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2000" fill="hold"/>
                                        <p:tgtEl>
                                          <p:spTgt spid="5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 nodeType="afterGroup">
                            <p:stCondLst>
                              <p:cond delay="47000"/>
                            </p:stCondLst>
                            <p:childTnLst>
                              <p:par>
                                <p:cTn id="169" presetID="1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11 -0.11458 C 0.05781 -0.10833 0.10955 -0.02917 0.10504 0.06273 C 0.10052 0.15463 0.04097 0.22361 -0.02795 0.21759 C -0.09705 0.21157 -0.14861 0.13171 -0.1441 0.04028 C -0.13941 -0.05185 -0.07986 -0.12083 -0.01111 -0.11458 Z " pathEditMode="relative" rAng="234174" ptsTypes="fffff">
                                      <p:cBhvr>
                                        <p:cTn id="170" dur="2000" fill="hold"/>
                                        <p:tgtEl>
                                          <p:spTgt spid="51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" y="16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 nodeType="afterGroup">
                            <p:stCondLst>
                              <p:cond delay="51000"/>
                            </p:stCondLst>
                            <p:childTnLst>
                              <p:par>
                                <p:cTn id="172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20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20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 nodeType="afterGroup">
                            <p:stCondLst>
                              <p:cond delay="53000"/>
                            </p:stCondLst>
                            <p:childTnLst>
                              <p:par>
                                <p:cTn id="177" presetID="7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82 0.05741 L 0.0382 -0.2581 L -0.18715 -0.2581 L -0.18715 0.05741 L 0.0382 0.05741 Z " pathEditMode="relative" rAng="16200000" ptsTypes="FFFFF">
                                      <p:cBhvr>
                                        <p:cTn id="178" dur="20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67" y="-15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 nodeType="afterGroup">
                            <p:stCondLst>
                              <p:cond delay="57000"/>
                            </p:stCondLst>
                            <p:childTnLst>
                              <p:par>
                                <p:cTn id="1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5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8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48"/>
                </p:tgtEl>
              </p:cMediaNode>
            </p:audio>
          </p:childTnLst>
        </p:cTn>
      </p:par>
    </p:tnLst>
    <p:bldLst>
      <p:bldP spid="5124" grpId="0" animBg="1"/>
      <p:bldP spid="5124" grpId="1" animBg="1"/>
      <p:bldP spid="5125" grpId="0" animBg="1"/>
      <p:bldP spid="5125" grpId="1" animBg="1"/>
      <p:bldP spid="5125" grpId="2" animBg="1"/>
      <p:bldP spid="5126" grpId="0" animBg="1"/>
      <p:bldP spid="5126" grpId="1" animBg="1"/>
      <p:bldP spid="5127" grpId="0" animBg="1"/>
      <p:bldP spid="5127" grpId="1" animBg="1"/>
      <p:bldP spid="5128" grpId="0" animBg="1"/>
      <p:bldP spid="5128" grpId="1" animBg="1"/>
      <p:bldP spid="5129" grpId="0" animBg="1"/>
      <p:bldP spid="5129" grpId="1" animBg="1"/>
      <p:bldP spid="5130" grpId="0" animBg="1"/>
      <p:bldP spid="5130" grpId="1" animBg="1"/>
      <p:bldP spid="5131" grpId="0" animBg="1"/>
      <p:bldP spid="5131" grpId="1" animBg="1"/>
      <p:bldP spid="5132" grpId="0" animBg="1"/>
      <p:bldP spid="5132" grpId="1" animBg="1"/>
      <p:bldP spid="5133" grpId="0" animBg="1"/>
      <p:bldP spid="5133" grpId="1" animBg="1"/>
      <p:bldP spid="5134" grpId="0" animBg="1"/>
      <p:bldP spid="5134" grpId="1" animBg="1"/>
      <p:bldP spid="5135" grpId="0" animBg="1"/>
      <p:bldP spid="5135" grpId="1" animBg="1"/>
      <p:bldP spid="5140" grpId="0" animBg="1"/>
      <p:bldP spid="5140" grpId="1" animBg="1"/>
      <p:bldP spid="5141" grpId="0"/>
      <p:bldP spid="5141" grpId="1"/>
      <p:bldP spid="5147" grpId="0" animBg="1"/>
      <p:bldP spid="5147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323850" y="260350"/>
            <a:ext cx="8015288" cy="914400"/>
          </a:xfrm>
        </p:spPr>
        <p:txBody>
          <a:bodyPr/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</a:rPr>
              <a:t>Отгадай загадку</a:t>
            </a:r>
          </a:p>
        </p:txBody>
      </p:sp>
      <p:sp>
        <p:nvSpPr>
          <p:cNvPr id="1536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dirty="0" smtClean="0">
                <a:solidFill>
                  <a:srgbClr val="0000FF"/>
                </a:solidFill>
              </a:rPr>
              <a:t>Всегда во рту, а не проглотишь?</a:t>
            </a:r>
          </a:p>
          <a:p>
            <a:endParaRPr lang="ru-RU" sz="3600" dirty="0" smtClean="0">
              <a:solidFill>
                <a:srgbClr val="0000FF"/>
              </a:solidFill>
            </a:endParaRPr>
          </a:p>
          <a:p>
            <a:r>
              <a:rPr lang="ru-RU" sz="3600" dirty="0" smtClean="0">
                <a:solidFill>
                  <a:srgbClr val="0000FF"/>
                </a:solidFill>
              </a:rPr>
              <a:t>Если б не было его, не сказал бы ничего.</a:t>
            </a:r>
          </a:p>
        </p:txBody>
      </p:sp>
    </p:spTree>
    <p:extLst>
      <p:ext uri="{BB962C8B-B14F-4D97-AF65-F5344CB8AC3E}">
        <p14:creationId xmlns:p14="http://schemas.microsoft.com/office/powerpoint/2010/main" val="12335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015287" cy="914400"/>
          </a:xfrm>
        </p:spPr>
        <p:txBody>
          <a:bodyPr/>
          <a:lstStyle/>
          <a:p>
            <a:pPr algn="ctr" eaLnBrk="1" hangingPunct="1"/>
            <a:r>
              <a:rPr lang="ru-RU" sz="4800" b="1" dirty="0" smtClean="0">
                <a:solidFill>
                  <a:srgbClr val="C00000"/>
                </a:solidFill>
              </a:rPr>
              <a:t>Язык – орган вкуса</a:t>
            </a:r>
          </a:p>
        </p:txBody>
      </p:sp>
      <p:sp>
        <p:nvSpPr>
          <p:cNvPr id="16387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2997200"/>
            <a:ext cx="2882900" cy="30226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3600" b="1" i="1" smtClean="0">
                <a:solidFill>
                  <a:srgbClr val="FF0066"/>
                </a:solidFill>
              </a:rPr>
              <a:t>   </a:t>
            </a:r>
            <a:endParaRPr lang="ru-RU" sz="3600" smtClean="0">
              <a:solidFill>
                <a:srgbClr val="FF0066"/>
              </a:solidFill>
            </a:endParaRPr>
          </a:p>
        </p:txBody>
      </p:sp>
      <p:sp>
        <p:nvSpPr>
          <p:cNvPr id="23559" name="WordArt 7"/>
          <p:cNvSpPr>
            <a:spLocks noChangeArrowheads="1" noChangeShapeType="1" noTextEdit="1"/>
          </p:cNvSpPr>
          <p:nvPr/>
        </p:nvSpPr>
        <p:spPr bwMode="auto">
          <a:xfrm>
            <a:off x="1042988" y="1700808"/>
            <a:ext cx="1924050" cy="333950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Язык</a:t>
            </a:r>
          </a:p>
          <a:p>
            <a:pPr algn="ctr"/>
            <a:r>
              <a:rPr lang="ru-RU" sz="3600" kern="10" dirty="0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помогает</a:t>
            </a:r>
          </a:p>
          <a:p>
            <a:pPr algn="ctr"/>
            <a:r>
              <a:rPr lang="ru-RU" sz="3600" kern="10" dirty="0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человеку</a:t>
            </a:r>
          </a:p>
          <a:p>
            <a:pPr algn="ctr"/>
            <a:r>
              <a:rPr lang="ru-RU" sz="3600" kern="10" dirty="0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различать</a:t>
            </a:r>
          </a:p>
          <a:p>
            <a:pPr algn="ctr"/>
            <a:r>
              <a:rPr lang="ru-RU" sz="3600" kern="10" dirty="0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вкус еды.</a:t>
            </a:r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420938"/>
            <a:ext cx="3520058" cy="2459672"/>
          </a:xfrm>
        </p:spPr>
      </p:pic>
    </p:spTree>
    <p:extLst>
      <p:ext uri="{BB962C8B-B14F-4D97-AF65-F5344CB8AC3E}">
        <p14:creationId xmlns:p14="http://schemas.microsoft.com/office/powerpoint/2010/main" val="2448836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9" name="Picture 7" descr="вкус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8803" y="1746873"/>
            <a:ext cx="3484244" cy="29054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8677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  <a:buFontTx/>
              <a:buNone/>
            </a:pPr>
            <a:endParaRPr lang="ru-RU" sz="2000" dirty="0"/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 dirty="0"/>
              <a:t>  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b="1" dirty="0">
                <a:solidFill>
                  <a:schemeClr val="accent2"/>
                </a:solidFill>
              </a:rPr>
              <a:t>   Снаружи язык покрыт бесчисленны множеством сосочков. В них заложены окончания нервов, умеющих ощущать, что попало в рот. 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sz="2400" b="1" dirty="0">
              <a:solidFill>
                <a:schemeClr val="accent2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b="1" dirty="0">
                <a:solidFill>
                  <a:schemeClr val="accent2"/>
                </a:solidFill>
              </a:rPr>
              <a:t>   Сладкое и солёное язык ощущает своим кончиком, кислое – боками, а горькое – корнем.</a:t>
            </a:r>
            <a:br>
              <a:rPr lang="ru-RU" sz="2400" b="1" dirty="0">
                <a:solidFill>
                  <a:schemeClr val="accent2"/>
                </a:solidFill>
              </a:rPr>
            </a:br>
            <a:r>
              <a:rPr lang="ru-RU" sz="2400" b="1" dirty="0">
                <a:solidFill>
                  <a:schemeClr val="accent2"/>
                </a:solidFill>
              </a:rPr>
              <a:t/>
            </a:r>
            <a:br>
              <a:rPr lang="ru-RU" sz="2400" b="1" dirty="0">
                <a:solidFill>
                  <a:schemeClr val="accent2"/>
                </a:solidFill>
              </a:rPr>
            </a:br>
            <a:r>
              <a:rPr lang="ru-RU" sz="2400" b="1" dirty="0">
                <a:solidFill>
                  <a:schemeClr val="accent2"/>
                </a:solidFill>
              </a:rPr>
              <a:t/>
            </a:r>
            <a:br>
              <a:rPr lang="ru-RU" sz="2400" b="1" dirty="0">
                <a:solidFill>
                  <a:schemeClr val="accent2"/>
                </a:solidFill>
              </a:rPr>
            </a:br>
            <a:endParaRPr lang="ru-RU" sz="2400" b="1" dirty="0">
              <a:solidFill>
                <a:schemeClr val="accent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0543453"/>
      </p:ext>
    </p:extLst>
  </p:cSld>
  <p:clrMapOvr>
    <a:masterClrMapping/>
  </p:clrMapOvr>
  <p:transition advTm="16609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86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286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9144000" cy="2160587"/>
          </a:xfrm>
        </p:spPr>
        <p:txBody>
          <a:bodyPr>
            <a:normAutofit fontScale="90000"/>
          </a:bodyPr>
          <a:lstStyle/>
          <a:p>
            <a:r>
              <a:rPr lang="ru-RU" sz="4000" i="1" dirty="0"/>
              <a:t/>
            </a:r>
            <a:br>
              <a:rPr lang="ru-RU" sz="4000" i="1" dirty="0"/>
            </a:br>
            <a:r>
              <a:rPr lang="ru-RU" sz="3200" b="1" i="1" dirty="0">
                <a:solidFill>
                  <a:srgbClr val="660066"/>
                </a:solidFill>
              </a:rPr>
              <a:t/>
            </a:r>
            <a:br>
              <a:rPr lang="ru-RU" sz="3200" b="1" i="1" dirty="0">
                <a:solidFill>
                  <a:srgbClr val="660066"/>
                </a:solidFill>
              </a:rPr>
            </a:br>
            <a:r>
              <a:rPr lang="ru-RU" sz="3200" b="1" dirty="0">
                <a:solidFill>
                  <a:srgbClr val="FF0000"/>
                </a:solidFill>
              </a:rPr>
              <a:t/>
            </a:r>
            <a:br>
              <a:rPr lang="ru-RU" sz="3200" b="1" dirty="0">
                <a:solidFill>
                  <a:srgbClr val="FF0000"/>
                </a:solidFill>
              </a:rPr>
            </a:br>
            <a:r>
              <a:rPr lang="ru-RU" sz="4000" dirty="0"/>
              <a:t/>
            </a:r>
            <a:br>
              <a:rPr lang="ru-RU" sz="4000" dirty="0"/>
            </a:br>
            <a:endParaRPr lang="ru-RU" sz="4000" dirty="0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283968" y="2060575"/>
            <a:ext cx="4607620" cy="4321175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ru-RU" sz="2400" b="1" i="1" dirty="0">
              <a:solidFill>
                <a:srgbClr val="000066"/>
              </a:solidFill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sz="2000" b="1" dirty="0">
                <a:solidFill>
                  <a:srgbClr val="000066"/>
                </a:solidFill>
              </a:rPr>
              <a:t>Основных вкусов всего 4: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ru-RU" sz="2000" b="1" dirty="0">
                <a:solidFill>
                  <a:srgbClr val="000066"/>
                </a:solidFill>
              </a:rPr>
              <a:t>сладкий,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ru-RU" sz="2000" b="1" dirty="0">
                <a:solidFill>
                  <a:srgbClr val="000066"/>
                </a:solidFill>
              </a:rPr>
              <a:t>солёный,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ru-RU" sz="2000" b="1" dirty="0">
                <a:solidFill>
                  <a:srgbClr val="000066"/>
                </a:solidFill>
              </a:rPr>
              <a:t>кислый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ru-RU" sz="2000" b="1" dirty="0">
                <a:solidFill>
                  <a:srgbClr val="000066"/>
                </a:solidFill>
              </a:rPr>
              <a:t>горький.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ru-RU" sz="2000" b="1" dirty="0">
              <a:solidFill>
                <a:srgbClr val="000066"/>
              </a:solidFill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sz="2000" b="1" dirty="0">
                <a:solidFill>
                  <a:srgbClr val="000066"/>
                </a:solidFill>
              </a:rPr>
              <a:t>Но всем богатством оттенков вкуса мы обязаны обонянию. </a:t>
            </a:r>
            <a:br>
              <a:rPr lang="ru-RU" sz="2000" b="1" dirty="0">
                <a:solidFill>
                  <a:srgbClr val="000066"/>
                </a:solidFill>
              </a:rPr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/>
            </a:r>
            <a:br>
              <a:rPr lang="ru-RU" sz="1400" dirty="0"/>
            </a:br>
            <a:endParaRPr lang="ru-RU" sz="14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060575"/>
            <a:ext cx="3593976" cy="3456657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44234279"/>
      </p:ext>
    </p:extLst>
  </p:cSld>
  <p:clrMapOvr>
    <a:masterClrMapping/>
  </p:clrMapOvr>
  <p:transition advTm="21426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276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276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276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76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276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276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276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276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276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276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276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276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800" decel="100000"/>
                                        <p:tgtEl>
                                          <p:spTgt spid="276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276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276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276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800" decel="100000"/>
                                        <p:tgtEl>
                                          <p:spTgt spid="276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276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276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276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4" dur="80"/>
                                        <p:tgtEl>
                                          <p:spTgt spid="276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5" dur="80"/>
                                        <p:tgtEl>
                                          <p:spTgt spid="276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80"/>
                                        <p:tgtEl>
                                          <p:spTgt spid="276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4800" b="1" dirty="0" smtClean="0">
                <a:solidFill>
                  <a:srgbClr val="C00000"/>
                </a:solidFill>
              </a:rPr>
              <a:t>Как беречь органы вкуса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6779096" cy="4525963"/>
          </a:xfrm>
        </p:spPr>
        <p:txBody>
          <a:bodyPr/>
          <a:lstStyle/>
          <a:p>
            <a:pPr eaLnBrk="1" hangingPunct="1"/>
            <a:r>
              <a:rPr lang="ru-RU" sz="3600" dirty="0" smtClean="0">
                <a:solidFill>
                  <a:srgbClr val="0000FF"/>
                </a:solidFill>
              </a:rPr>
              <a:t>Чистить зубы, язык и щёки два раза в день (утром и вечером).</a:t>
            </a:r>
          </a:p>
          <a:p>
            <a:pPr eaLnBrk="1" hangingPunct="1"/>
            <a:r>
              <a:rPr lang="ru-RU" sz="3600" dirty="0" smtClean="0">
                <a:solidFill>
                  <a:srgbClr val="0000FF"/>
                </a:solidFill>
              </a:rPr>
              <a:t>После приёма пищи прополоскать рот.</a:t>
            </a:r>
          </a:p>
          <a:p>
            <a:pPr eaLnBrk="1" hangingPunct="1"/>
            <a:r>
              <a:rPr lang="ru-RU" sz="3600" dirty="0" smtClean="0">
                <a:solidFill>
                  <a:srgbClr val="0000FF"/>
                </a:solidFill>
              </a:rPr>
              <a:t>Нельзя есть горячую пищу.</a:t>
            </a:r>
          </a:p>
          <a:p>
            <a:pPr eaLnBrk="1" hangingPunct="1"/>
            <a:r>
              <a:rPr lang="ru-RU" sz="3600" dirty="0" smtClean="0">
                <a:solidFill>
                  <a:srgbClr val="0000FF"/>
                </a:solidFill>
              </a:rPr>
              <a:t>Не брать в рот острые предметы.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6" y="4365104"/>
            <a:ext cx="1944687" cy="214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8301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684213" y="260350"/>
            <a:ext cx="8015287" cy="914400"/>
          </a:xfrm>
        </p:spPr>
        <p:txBody>
          <a:bodyPr/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</a:rPr>
              <a:t>Отгадай загадку</a:t>
            </a:r>
          </a:p>
        </p:txBody>
      </p:sp>
      <p:sp>
        <p:nvSpPr>
          <p:cNvPr id="18435" name="Объект 2"/>
          <p:cNvSpPr>
            <a:spLocks noGrp="1"/>
          </p:cNvSpPr>
          <p:nvPr>
            <p:ph idx="1"/>
          </p:nvPr>
        </p:nvSpPr>
        <p:spPr>
          <a:xfrm>
            <a:off x="457200" y="2636912"/>
            <a:ext cx="8229600" cy="3489251"/>
          </a:xfrm>
        </p:spPr>
        <p:txBody>
          <a:bodyPr/>
          <a:lstStyle/>
          <a:p>
            <a:pPr marL="0" indent="0">
              <a:spcAft>
                <a:spcPts val="0"/>
              </a:spcAft>
              <a:buNone/>
            </a:pP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Batang" panose="02030600000101010101" pitchFamily="18" charset="-127"/>
              </a:rPr>
              <a:t>Зимой бывает вся в мурашках,</a:t>
            </a:r>
            <a:endParaRPr lang="ru-RU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Batang" panose="02030600000101010101" pitchFamily="18" charset="-127"/>
            </a:endParaRPr>
          </a:p>
          <a:p>
            <a:pPr marL="0" indent="0">
              <a:buNone/>
            </a:pPr>
            <a:r>
              <a:rPr lang="ru-RU" i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Batang" panose="02030600000101010101" pitchFamily="18" charset="-127"/>
              </a:rPr>
              <a:t>А 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Batang" panose="02030600000101010101" pitchFamily="18" charset="-127"/>
              </a:rPr>
              <a:t>летом загаром бронзовым покрыта.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Batang" panose="02030600000101010101" pitchFamily="18" charset="-127"/>
              </a:rPr>
              <a:t> </a:t>
            </a:r>
            <a:endParaRPr lang="ru-RU" dirty="0" smtClean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274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3555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ru-RU" sz="2400" smtClean="0">
                <a:solidFill>
                  <a:srgbClr val="0000FF"/>
                </a:solidFill>
              </a:rPr>
              <a:t>Есть пять помощников на службе у тебя,</a:t>
            </a:r>
          </a:p>
          <a:p>
            <a:pPr marL="0" indent="0">
              <a:buFont typeface="Wingdings" pitchFamily="2" charset="2"/>
              <a:buNone/>
            </a:pPr>
            <a:r>
              <a:rPr lang="ru-RU" sz="2400" smtClean="0">
                <a:solidFill>
                  <a:srgbClr val="0000FF"/>
                </a:solidFill>
              </a:rPr>
              <a:t>Не замечая, их используешь шутя:</a:t>
            </a:r>
          </a:p>
          <a:p>
            <a:pPr marL="0" indent="0">
              <a:buFont typeface="Wingdings" pitchFamily="2" charset="2"/>
              <a:buNone/>
            </a:pPr>
            <a:r>
              <a:rPr lang="ru-RU" sz="2400" smtClean="0">
                <a:solidFill>
                  <a:srgbClr val="0000FF"/>
                </a:solidFill>
              </a:rPr>
              <a:t>Глаза тебе даны, чтоб видеть,</a:t>
            </a:r>
          </a:p>
          <a:p>
            <a:pPr marL="0" indent="0">
              <a:buFont typeface="Wingdings" pitchFamily="2" charset="2"/>
              <a:buNone/>
            </a:pPr>
            <a:r>
              <a:rPr lang="ru-RU" sz="2400" smtClean="0">
                <a:solidFill>
                  <a:srgbClr val="0000FF"/>
                </a:solidFill>
              </a:rPr>
              <a:t>А уши служат, чтобы слышать.</a:t>
            </a:r>
          </a:p>
          <a:p>
            <a:pPr marL="0" indent="0">
              <a:buFont typeface="Wingdings" pitchFamily="2" charset="2"/>
              <a:buNone/>
            </a:pPr>
            <a:r>
              <a:rPr lang="ru-RU" sz="2400" smtClean="0">
                <a:solidFill>
                  <a:srgbClr val="0000FF"/>
                </a:solidFill>
              </a:rPr>
              <a:t>Язык во рту, чтоб вкус понять,</a:t>
            </a:r>
          </a:p>
          <a:p>
            <a:pPr marL="0" indent="0">
              <a:buFont typeface="Wingdings" pitchFamily="2" charset="2"/>
              <a:buNone/>
            </a:pPr>
            <a:r>
              <a:rPr lang="ru-RU" sz="2400" smtClean="0">
                <a:solidFill>
                  <a:srgbClr val="0000FF"/>
                </a:solidFill>
              </a:rPr>
              <a:t>А носик -  запах различать,</a:t>
            </a:r>
          </a:p>
          <a:p>
            <a:pPr marL="0" indent="0">
              <a:buFont typeface="Wingdings" pitchFamily="2" charset="2"/>
              <a:buNone/>
            </a:pPr>
            <a:r>
              <a:rPr lang="ru-RU" sz="2400" smtClean="0">
                <a:solidFill>
                  <a:srgbClr val="0000FF"/>
                </a:solidFill>
              </a:rPr>
              <a:t>Руки – чтобы ласкать, трудиться, </a:t>
            </a:r>
          </a:p>
          <a:p>
            <a:pPr marL="0" indent="0">
              <a:buFont typeface="Wingdings" pitchFamily="2" charset="2"/>
              <a:buNone/>
            </a:pPr>
            <a:r>
              <a:rPr lang="ru-RU" sz="2400" smtClean="0">
                <a:solidFill>
                  <a:srgbClr val="0000FF"/>
                </a:solidFill>
              </a:rPr>
              <a:t>Воды из кружечки напиться</a:t>
            </a:r>
          </a:p>
          <a:p>
            <a:pPr marL="0" indent="0">
              <a:buFont typeface="Wingdings" pitchFamily="2" charset="2"/>
              <a:buNone/>
            </a:pPr>
            <a:r>
              <a:rPr lang="ru-RU" sz="2400" smtClean="0">
                <a:solidFill>
                  <a:srgbClr val="0000FF"/>
                </a:solidFill>
              </a:rPr>
              <a:t>И ни к чему твоя тревога,</a:t>
            </a:r>
          </a:p>
          <a:p>
            <a:pPr marL="0" indent="0">
              <a:buFont typeface="Wingdings" pitchFamily="2" charset="2"/>
              <a:buNone/>
            </a:pPr>
            <a:r>
              <a:rPr lang="ru-RU" sz="2400" smtClean="0">
                <a:solidFill>
                  <a:srgbClr val="0000FF"/>
                </a:solidFill>
              </a:rPr>
              <a:t>Они всегда тебе помогут.</a:t>
            </a:r>
          </a:p>
        </p:txBody>
      </p:sp>
    </p:spTree>
    <p:extLst>
      <p:ext uri="{BB962C8B-B14F-4D97-AF65-F5344CB8AC3E}">
        <p14:creationId xmlns:p14="http://schemas.microsoft.com/office/powerpoint/2010/main" val="29920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4400" b="1" dirty="0" smtClean="0">
                <a:solidFill>
                  <a:srgbClr val="C00000"/>
                </a:solidFill>
              </a:rPr>
              <a:t>Кожа – орган осязания</a:t>
            </a:r>
          </a:p>
        </p:txBody>
      </p:sp>
      <p:pic>
        <p:nvPicPr>
          <p:cNvPr id="19459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95738" y="1484313"/>
            <a:ext cx="4464050" cy="4752975"/>
          </a:xfrm>
          <a:noFill/>
        </p:spPr>
      </p:pic>
      <p:sp>
        <p:nvSpPr>
          <p:cNvPr id="26632" name="WordArt 8"/>
          <p:cNvSpPr>
            <a:spLocks noChangeArrowheads="1" noChangeShapeType="1" noTextEdit="1"/>
          </p:cNvSpPr>
          <p:nvPr/>
        </p:nvSpPr>
        <p:spPr bwMode="auto">
          <a:xfrm>
            <a:off x="611188" y="2420938"/>
            <a:ext cx="3067050" cy="26193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ru-RU" sz="3600" kern="10" dirty="0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Осязание - это</a:t>
            </a:r>
          </a:p>
          <a:p>
            <a:pPr algn="ctr">
              <a:defRPr/>
            </a:pPr>
            <a:r>
              <a:rPr lang="ru-RU" sz="3600" kern="10" dirty="0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способность</a:t>
            </a:r>
          </a:p>
          <a:p>
            <a:pPr algn="ctr">
              <a:defRPr/>
            </a:pPr>
            <a:r>
              <a:rPr lang="ru-RU" sz="3600" kern="10" dirty="0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человека</a:t>
            </a:r>
          </a:p>
          <a:p>
            <a:pPr algn="ctr">
              <a:defRPr/>
            </a:pPr>
            <a:r>
              <a:rPr lang="ru-RU" sz="3600" kern="10" dirty="0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чувствовать</a:t>
            </a:r>
          </a:p>
          <a:p>
            <a:pPr algn="ctr">
              <a:defRPr/>
            </a:pPr>
            <a:r>
              <a:rPr lang="ru-RU" sz="3600" kern="10" dirty="0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прикосновения</a:t>
            </a:r>
            <a:r>
              <a:rPr lang="ru-RU" sz="3600" kern="10" dirty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58412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83" b="14583"/>
          <a:stretch>
            <a:fillRect/>
          </a:stretch>
        </p:blipFill>
        <p:spPr>
          <a:xfrm>
            <a:off x="1691680" y="1412776"/>
            <a:ext cx="5372100" cy="4029075"/>
          </a:xfrm>
        </p:spPr>
      </p:pic>
    </p:spTree>
    <p:extLst>
      <p:ext uri="{BB962C8B-B14F-4D97-AF65-F5344CB8AC3E}">
        <p14:creationId xmlns:p14="http://schemas.microsoft.com/office/powerpoint/2010/main" val="199209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800" b="1" dirty="0">
                <a:solidFill>
                  <a:srgbClr val="FF0066"/>
                </a:solidFill>
              </a:rPr>
              <a:t>  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800" b="1" dirty="0">
                <a:solidFill>
                  <a:srgbClr val="FF0066"/>
                </a:solidFill>
              </a:rPr>
              <a:t>   </a:t>
            </a:r>
            <a:r>
              <a:rPr lang="ru-RU" sz="2800" b="1" dirty="0" smtClean="0">
                <a:solidFill>
                  <a:srgbClr val="FF0066"/>
                </a:solidFill>
              </a:rPr>
              <a:t>  </a:t>
            </a:r>
            <a:r>
              <a:rPr lang="ru-RU" sz="2800" b="1" i="1" dirty="0" smtClean="0">
                <a:solidFill>
                  <a:srgbClr val="FF0066"/>
                </a:solidFill>
              </a:rPr>
              <a:t>Осязание </a:t>
            </a:r>
            <a:r>
              <a:rPr lang="ru-RU" sz="2800" b="1" i="1" dirty="0">
                <a:solidFill>
                  <a:srgbClr val="FF0066"/>
                </a:solidFill>
              </a:rPr>
              <a:t>–</a:t>
            </a:r>
            <a:r>
              <a:rPr lang="ru-RU" sz="2800" b="1" dirty="0"/>
              <a:t> </a:t>
            </a:r>
            <a:r>
              <a:rPr lang="ru-RU" sz="2800" b="1" dirty="0">
                <a:solidFill>
                  <a:srgbClr val="000066"/>
                </a:solidFill>
              </a:rPr>
              <a:t>способность человека чувствовать </a:t>
            </a:r>
            <a:r>
              <a:rPr lang="ru-RU" sz="2800" b="1" dirty="0" smtClean="0">
                <a:solidFill>
                  <a:srgbClr val="000066"/>
                </a:solidFill>
              </a:rPr>
              <a:t>   прикосновения</a:t>
            </a:r>
            <a:r>
              <a:rPr lang="ru-RU" sz="2800" b="1" dirty="0">
                <a:solidFill>
                  <a:srgbClr val="000066"/>
                </a:solidFill>
              </a:rPr>
              <a:t>. </a:t>
            </a:r>
          </a:p>
          <a:p>
            <a:pPr>
              <a:lnSpc>
                <a:spcPct val="90000"/>
              </a:lnSpc>
              <a:buFontTx/>
              <a:buNone/>
            </a:pPr>
            <a:endParaRPr lang="ru-RU" sz="2800" b="1" dirty="0">
              <a:solidFill>
                <a:srgbClr val="000066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ru-RU" sz="2800" b="1" dirty="0">
                <a:solidFill>
                  <a:srgbClr val="000066"/>
                </a:solidFill>
              </a:rPr>
              <a:t>    Кожа может «рассказать» человеку о том, что его окружает. Кожей мы можем ощущать холод или тепло, ветер или жар, жжение или удар, решить, что для нас хорошо, а что плохо.</a:t>
            </a:r>
            <a:br>
              <a:rPr lang="ru-RU" sz="2800" b="1" dirty="0">
                <a:solidFill>
                  <a:srgbClr val="000066"/>
                </a:solidFill>
              </a:rPr>
            </a:br>
            <a:r>
              <a:rPr lang="ru-RU" sz="2800" b="1" dirty="0">
                <a:solidFill>
                  <a:srgbClr val="000066"/>
                </a:solidFill>
              </a:rPr>
              <a:t/>
            </a:r>
            <a:br>
              <a:rPr lang="ru-RU" sz="2800" b="1" dirty="0">
                <a:solidFill>
                  <a:srgbClr val="000066"/>
                </a:solidFill>
              </a:rPr>
            </a:br>
            <a:r>
              <a:rPr lang="ru-RU" sz="2800" b="1" dirty="0">
                <a:solidFill>
                  <a:srgbClr val="000066"/>
                </a:solidFill>
              </a:rPr>
              <a:t>Но кожа нас не только предупреждает об угрозе, но и защищает. Поэтому она обладает такими качествами, как прочность и упругость.</a:t>
            </a:r>
            <a:br>
              <a:rPr lang="ru-RU" sz="2800" b="1" dirty="0">
                <a:solidFill>
                  <a:srgbClr val="000066"/>
                </a:solidFill>
              </a:rPr>
            </a:br>
            <a:r>
              <a:rPr lang="ru-RU" sz="2800" b="1" dirty="0">
                <a:solidFill>
                  <a:srgbClr val="000066"/>
                </a:solidFill>
              </a:rPr>
              <a:t/>
            </a:r>
            <a:br>
              <a:rPr lang="ru-RU" sz="2800" b="1" dirty="0">
                <a:solidFill>
                  <a:srgbClr val="000066"/>
                </a:solidFill>
              </a:rPr>
            </a:br>
            <a:r>
              <a:rPr lang="ru-RU" sz="2800" b="1" dirty="0">
                <a:solidFill>
                  <a:srgbClr val="000066"/>
                </a:solidFill>
              </a:rPr>
              <a:t>                         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800" b="1" dirty="0">
                <a:solidFill>
                  <a:srgbClr val="000066"/>
                </a:solidFill>
              </a:rPr>
              <a:t>                          </a:t>
            </a:r>
            <a:r>
              <a:rPr lang="ru-RU" sz="2800" b="1" dirty="0">
                <a:solidFill>
                  <a:srgbClr val="FF0000"/>
                </a:solidFill>
              </a:rPr>
              <a:t/>
            </a:r>
            <a:br>
              <a:rPr lang="ru-RU" sz="2800" b="1" dirty="0">
                <a:solidFill>
                  <a:srgbClr val="FF0000"/>
                </a:solidFill>
              </a:rPr>
            </a:br>
            <a:endParaRPr lang="ru-RU" sz="28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1136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182"/>
    </mc:Choice>
    <mc:Fallback xmlns="">
      <p:transition spd="slow" advTm="201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260350"/>
            <a:ext cx="8015287" cy="914400"/>
          </a:xfrm>
        </p:spPr>
        <p:txBody>
          <a:bodyPr/>
          <a:lstStyle/>
          <a:p>
            <a:pPr eaLnBrk="1" hangingPunct="1"/>
            <a:r>
              <a:rPr lang="ru-RU" sz="4800" b="1" dirty="0" smtClean="0">
                <a:solidFill>
                  <a:srgbClr val="C00000"/>
                </a:solidFill>
              </a:rPr>
              <a:t>Правила ухода за кожей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6491064" cy="4853136"/>
          </a:xfrm>
        </p:spPr>
        <p:txBody>
          <a:bodyPr/>
          <a:lstStyle/>
          <a:p>
            <a:pPr eaLnBrk="1" hangingPunct="1"/>
            <a:r>
              <a:rPr lang="ru-RU" sz="2800" dirty="0" smtClean="0">
                <a:solidFill>
                  <a:srgbClr val="0000FF"/>
                </a:solidFill>
              </a:rPr>
              <a:t>Каждую неделю мыть тело горячей водой с мылом.</a:t>
            </a:r>
          </a:p>
          <a:p>
            <a:pPr eaLnBrk="1" hangingPunct="1"/>
            <a:r>
              <a:rPr lang="ru-RU" sz="2800" dirty="0" smtClean="0">
                <a:solidFill>
                  <a:srgbClr val="0000FF"/>
                </a:solidFill>
              </a:rPr>
              <a:t>Мыть руки после загрязнения.</a:t>
            </a:r>
          </a:p>
          <a:p>
            <a:pPr eaLnBrk="1" hangingPunct="1"/>
            <a:r>
              <a:rPr lang="ru-RU" sz="2800" dirty="0" smtClean="0">
                <a:solidFill>
                  <a:srgbClr val="0000FF"/>
                </a:solidFill>
              </a:rPr>
              <a:t>Носить свободную одежду и обувь.</a:t>
            </a:r>
          </a:p>
          <a:p>
            <a:pPr eaLnBrk="1" hangingPunct="1"/>
            <a:r>
              <a:rPr lang="ru-RU" sz="2800" dirty="0" smtClean="0">
                <a:solidFill>
                  <a:srgbClr val="0000FF"/>
                </a:solidFill>
              </a:rPr>
              <a:t>Закаляться.</a:t>
            </a:r>
          </a:p>
          <a:p>
            <a:pPr eaLnBrk="1" hangingPunct="1"/>
            <a:r>
              <a:rPr lang="ru-RU" sz="2800" dirty="0" smtClean="0">
                <a:solidFill>
                  <a:srgbClr val="0000FF"/>
                </a:solidFill>
              </a:rPr>
              <a:t>Стараться не ранить кожу, не допустить ожогов, обморожения. </a:t>
            </a:r>
          </a:p>
          <a:p>
            <a:pPr eaLnBrk="1" hangingPunct="1"/>
            <a:r>
              <a:rPr lang="ru-RU" sz="2800" dirty="0" smtClean="0">
                <a:solidFill>
                  <a:srgbClr val="0000FF"/>
                </a:solidFill>
              </a:rPr>
              <a:t>Чтобы кожа дышала, делай каждое утро зарядку.</a:t>
            </a:r>
          </a:p>
          <a:p>
            <a:pPr eaLnBrk="1" hangingPunct="1">
              <a:buFont typeface="Wingdings" pitchFamily="2" charset="2"/>
              <a:buNone/>
            </a:pPr>
            <a:endParaRPr lang="ru-RU" sz="2800" dirty="0" smtClean="0">
              <a:solidFill>
                <a:srgbClr val="0000FF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0976" y="4427763"/>
            <a:ext cx="1944687" cy="214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5795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611188" y="1341438"/>
            <a:ext cx="7924800" cy="19431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3600" smtClean="0">
                <a:solidFill>
                  <a:srgbClr val="0000FF"/>
                </a:solidFill>
              </a:rPr>
              <a:t>«Не глаз видит, не ухо слышит, не нос ощущает, а мозг!</a:t>
            </a:r>
          </a:p>
        </p:txBody>
      </p:sp>
      <p:pic>
        <p:nvPicPr>
          <p:cNvPr id="29705" name="Picture 9" descr="http://school.ort.spb.ru/library/small_school/nature/chelovec/urok2/pics/mozg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8888" y="2924175"/>
            <a:ext cx="6553200" cy="3529013"/>
          </a:xfrm>
          <a:noFill/>
        </p:spPr>
      </p:pic>
    </p:spTree>
    <p:extLst>
      <p:ext uri="{BB962C8B-B14F-4D97-AF65-F5344CB8AC3E}">
        <p14:creationId xmlns:p14="http://schemas.microsoft.com/office/powerpoint/2010/main" val="3936251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984750" y="3648075"/>
            <a:ext cx="1890713" cy="57308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rgbClr val="0000FF"/>
                </a:solidFill>
              </a:rPr>
              <a:t>Вкус (язык)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115050" y="2930525"/>
            <a:ext cx="2268538" cy="57467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rgbClr val="0000FF"/>
                </a:solidFill>
              </a:rPr>
              <a:t>Осязание (кожа</a:t>
            </a:r>
            <a:r>
              <a:rPr lang="ru-RU" dirty="0">
                <a:solidFill>
                  <a:srgbClr val="0000FF"/>
                </a:solidFill>
              </a:rPr>
              <a:t>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448050" y="4365625"/>
            <a:ext cx="2060575" cy="576263"/>
          </a:xfrm>
          <a:prstGeom prst="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rgbClr val="0000FF"/>
                </a:solidFill>
              </a:rPr>
              <a:t>Обоняние (нос)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979613" y="3660775"/>
            <a:ext cx="1936750" cy="560388"/>
          </a:xfrm>
          <a:prstGeom prst="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rgbClr val="0000FF"/>
                </a:solidFill>
              </a:rPr>
              <a:t>Слух (ухо)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55650" y="2924175"/>
            <a:ext cx="2049463" cy="5810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rgbClr val="0000FF"/>
                </a:solidFill>
              </a:rPr>
              <a:t>Зрение (глаз)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319463" y="1557338"/>
            <a:ext cx="2501900" cy="78581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solidFill>
                  <a:prstClr val="white"/>
                </a:solidFill>
              </a:rPr>
              <a:t>Органы чувств</a:t>
            </a:r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5821363" y="2343150"/>
            <a:ext cx="587375" cy="5857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>
            <a:off x="2676525" y="2332038"/>
            <a:ext cx="642938" cy="5873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5081588" y="2343150"/>
            <a:ext cx="669925" cy="13049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>
            <a:off x="3276600" y="2343150"/>
            <a:ext cx="614363" cy="13049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4462463" y="2332038"/>
            <a:ext cx="9525" cy="20335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1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4181561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5400" b="1" dirty="0" smtClean="0">
                <a:solidFill>
                  <a:srgbClr val="C00000"/>
                </a:solidFill>
              </a:rPr>
              <a:t>Тест!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dirty="0" smtClean="0">
                <a:solidFill>
                  <a:srgbClr val="0000FF"/>
                </a:solidFill>
              </a:rPr>
              <a:t>1. У человека есть органы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dirty="0" smtClean="0">
                <a:solidFill>
                  <a:srgbClr val="0000FF"/>
                </a:solidFill>
              </a:rPr>
              <a:t>2. Глаза - это орган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dirty="0" smtClean="0">
                <a:solidFill>
                  <a:srgbClr val="0000FF"/>
                </a:solidFill>
              </a:rPr>
              <a:t>3. Уши – это орган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dirty="0" smtClean="0">
                <a:solidFill>
                  <a:srgbClr val="0000FF"/>
                </a:solidFill>
              </a:rPr>
              <a:t>4. Нос – это орган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dirty="0" smtClean="0">
                <a:solidFill>
                  <a:srgbClr val="0000FF"/>
                </a:solidFill>
              </a:rPr>
              <a:t>5. Кожа – это орган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dirty="0" smtClean="0">
                <a:solidFill>
                  <a:srgbClr val="0000FF"/>
                </a:solidFill>
              </a:rPr>
              <a:t>6. Органы чувств нужно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dirty="0" smtClean="0">
                <a:solidFill>
                  <a:srgbClr val="0000FF"/>
                </a:solidFill>
              </a:rPr>
              <a:t>7. Всеми органами чувств руководит</a:t>
            </a:r>
          </a:p>
          <a:p>
            <a:pPr eaLnBrk="1" hangingPunct="1">
              <a:buFont typeface="Wingdings" pitchFamily="2" charset="2"/>
              <a:buNone/>
            </a:pPr>
            <a:endParaRPr lang="ru-RU" dirty="0" smtClean="0"/>
          </a:p>
        </p:txBody>
      </p:sp>
      <p:sp>
        <p:nvSpPr>
          <p:cNvPr id="38916" name="WordArt 4"/>
          <p:cNvSpPr>
            <a:spLocks noChangeArrowheads="1" noChangeShapeType="1" noTextEdit="1"/>
          </p:cNvSpPr>
          <p:nvPr/>
        </p:nvSpPr>
        <p:spPr bwMode="auto">
          <a:xfrm>
            <a:off x="6084888" y="1628775"/>
            <a:ext cx="1581150" cy="5238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(чувств)</a:t>
            </a:r>
          </a:p>
        </p:txBody>
      </p:sp>
      <p:sp>
        <p:nvSpPr>
          <p:cNvPr id="38917" name="WordArt 5"/>
          <p:cNvSpPr>
            <a:spLocks noChangeArrowheads="1" noChangeShapeType="1" noTextEdit="1"/>
          </p:cNvSpPr>
          <p:nvPr/>
        </p:nvSpPr>
        <p:spPr bwMode="auto">
          <a:xfrm>
            <a:off x="6084888" y="2276475"/>
            <a:ext cx="1609725" cy="5238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(зрения)</a:t>
            </a:r>
          </a:p>
        </p:txBody>
      </p:sp>
      <p:sp>
        <p:nvSpPr>
          <p:cNvPr id="38918" name="WordArt 6"/>
          <p:cNvSpPr>
            <a:spLocks noChangeArrowheads="1" noChangeShapeType="1" noTextEdit="1"/>
          </p:cNvSpPr>
          <p:nvPr/>
        </p:nvSpPr>
        <p:spPr bwMode="auto">
          <a:xfrm>
            <a:off x="6156325" y="2852738"/>
            <a:ext cx="1371600" cy="5238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(слуха)</a:t>
            </a:r>
          </a:p>
        </p:txBody>
      </p:sp>
      <p:sp>
        <p:nvSpPr>
          <p:cNvPr id="38919" name="WordArt 7"/>
          <p:cNvSpPr>
            <a:spLocks noChangeArrowheads="1" noChangeShapeType="1" noTextEdit="1"/>
          </p:cNvSpPr>
          <p:nvPr/>
        </p:nvSpPr>
        <p:spPr bwMode="auto">
          <a:xfrm>
            <a:off x="5867400" y="3357563"/>
            <a:ext cx="2133600" cy="5238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(обоняния)</a:t>
            </a:r>
          </a:p>
        </p:txBody>
      </p:sp>
      <p:sp>
        <p:nvSpPr>
          <p:cNvPr id="38920" name="WordArt 8"/>
          <p:cNvSpPr>
            <a:spLocks noChangeArrowheads="1" noChangeShapeType="1" noTextEdit="1"/>
          </p:cNvSpPr>
          <p:nvPr/>
        </p:nvSpPr>
        <p:spPr bwMode="auto">
          <a:xfrm>
            <a:off x="5940425" y="3933825"/>
            <a:ext cx="2019300" cy="5238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(осязания)</a:t>
            </a:r>
          </a:p>
        </p:txBody>
      </p:sp>
      <p:sp>
        <p:nvSpPr>
          <p:cNvPr id="38921" name="WordArt 9"/>
          <p:cNvSpPr>
            <a:spLocks noChangeArrowheads="1" noChangeShapeType="1" noTextEdit="1"/>
          </p:cNvSpPr>
          <p:nvPr/>
        </p:nvSpPr>
        <p:spPr bwMode="auto">
          <a:xfrm>
            <a:off x="6156325" y="4508500"/>
            <a:ext cx="1600200" cy="5238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(беречь)</a:t>
            </a:r>
          </a:p>
        </p:txBody>
      </p:sp>
      <p:sp>
        <p:nvSpPr>
          <p:cNvPr id="38922" name="WordArt 10"/>
          <p:cNvSpPr>
            <a:spLocks noChangeArrowheads="1" noChangeShapeType="1" noTextEdit="1"/>
          </p:cNvSpPr>
          <p:nvPr/>
        </p:nvSpPr>
        <p:spPr bwMode="auto">
          <a:xfrm>
            <a:off x="2627313" y="5589588"/>
            <a:ext cx="3086100" cy="5238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(головной мозг)</a:t>
            </a:r>
          </a:p>
        </p:txBody>
      </p:sp>
    </p:spTree>
    <p:extLst>
      <p:ext uri="{BB962C8B-B14F-4D97-AF65-F5344CB8AC3E}">
        <p14:creationId xmlns:p14="http://schemas.microsoft.com/office/powerpoint/2010/main" val="1479682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89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89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89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8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6" grpId="0" animBg="1"/>
      <p:bldP spid="38917" grpId="0" animBg="1"/>
      <p:bldP spid="38918" grpId="0" animBg="1"/>
      <p:bldP spid="38919" grpId="0" animBg="1"/>
      <p:bldP spid="38920" grpId="0" animBg="1"/>
      <p:bldP spid="38921" grpId="0" animBg="1"/>
      <p:bldP spid="3892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</a:rPr>
              <a:t>Реши кроссворд</a:t>
            </a:r>
          </a:p>
        </p:txBody>
      </p:sp>
      <p:graphicFrame>
        <p:nvGraphicFramePr>
          <p:cNvPr id="2656" name="Group 608"/>
          <p:cNvGraphicFramePr>
            <a:graphicFrameLocks noGrp="1"/>
          </p:cNvGraphicFramePr>
          <p:nvPr>
            <p:ph sz="half" idx="4294967295"/>
          </p:nvPr>
        </p:nvGraphicFramePr>
        <p:xfrm>
          <a:off x="755650" y="1681163"/>
          <a:ext cx="7704139" cy="3626896"/>
        </p:xfrm>
        <a:graphic>
          <a:graphicData uri="http://schemas.openxmlformats.org/drawingml/2006/table">
            <a:tbl>
              <a:tblPr/>
              <a:tblGrid>
                <a:gridCol w="1152021"/>
                <a:gridCol w="1368025"/>
                <a:gridCol w="1224022"/>
                <a:gridCol w="1296023"/>
                <a:gridCol w="1296023"/>
                <a:gridCol w="1368025"/>
              </a:tblGrid>
              <a:tr h="5179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1" marR="91431" marT="45704" marB="45704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1" marR="91431" marT="45704" marB="45704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9050" cap="flat" cmpd="sng" algn="ctr">
                      <a:solidFill>
                        <a:srgbClr val="66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91431" marR="91431" marT="45704" marB="45704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1" marR="91431" marT="45704" marB="45704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cap="flat">
                      <a:noFill/>
                    </a:lnT>
                    <a:lnB w="19050" cap="flat" cmpd="sng" algn="ctr">
                      <a:solidFill>
                        <a:srgbClr val="66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1" marR="91431" marT="45704" marB="45704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9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91431" marR="91431" marT="45704" marB="45704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1" marR="91431" marT="45704" marB="45704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L="91431" marR="91431" marT="45704" marB="45704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9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1" marR="91431" marT="45704" marB="45704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1" marR="91431" marT="45704" marB="45704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6600CC"/>
                        </a:solidFill>
                        <a:effectLst/>
                        <a:latin typeface="Arial" charset="0"/>
                      </a:endParaRPr>
                    </a:p>
                  </a:txBody>
                  <a:tcPr marL="91431" marR="91431" marT="45704" marB="45704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9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1" marR="91431" marT="45704" marB="45704" horzOverflow="overflow">
                    <a:lnL w="19050" cap="flat" cmpd="sng" algn="ctr">
                      <a:solidFill>
                        <a:srgbClr val="66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6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1" marR="91431" marT="45704" marB="45704" horzOverflow="overflow">
                    <a:lnL w="19050" cap="flat" cmpd="sng" algn="ctr">
                      <a:solidFill>
                        <a:srgbClr val="66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6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91431" marR="91431" marT="45704" marB="45704" horzOverflow="overflow">
                    <a:lnL w="19050" cap="flat" cmpd="sng" algn="ctr">
                      <a:solidFill>
                        <a:srgbClr val="66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6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1" marR="91431" marT="45704" marB="45704" horzOverflow="overflow">
                    <a:lnL w="19050" cap="flat" cmpd="sng" algn="ctr">
                      <a:solidFill>
                        <a:srgbClr val="66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6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91431" marR="91431" marT="45704" marB="45704" horzOverflow="overflow">
                    <a:lnL w="19050" cap="flat" cmpd="sng" algn="ctr">
                      <a:solidFill>
                        <a:srgbClr val="66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6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1" marR="91431" marT="45704" marB="45704" horzOverflow="overflow">
                    <a:lnL w="19050" cap="flat" cmpd="sng" algn="ctr">
                      <a:solidFill>
                        <a:srgbClr val="66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6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979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1" marR="91431" marT="45704" marB="45704" horzOverflow="overflow">
                    <a:lnL cap="flat"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66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1" marR="91431" marT="45704" marB="45704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1" marR="91431" marT="45704" marB="45704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1" marR="91431" marT="45704" marB="45704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1" marR="91431" marT="45704" marB="45704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1" marR="91431" marT="45704" marB="45704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9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1" marR="91431" marT="45704" marB="45704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1" marR="91431" marT="45704" marB="45704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1" marR="91431" marT="45704" marB="45704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9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1" marR="91431" marT="45704" marB="45704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1" marR="91431" marT="45704" marB="45704" horzOverflow="overflow">
                    <a:lnL>
                      <a:noFill/>
                    </a:lnL>
                    <a:lnR cap="flat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657" name="WordArt 609"/>
          <p:cNvSpPr>
            <a:spLocks noChangeArrowheads="1" noChangeShapeType="1" noTextEdit="1"/>
          </p:cNvSpPr>
          <p:nvPr/>
        </p:nvSpPr>
        <p:spPr bwMode="auto">
          <a:xfrm>
            <a:off x="1116013" y="2276475"/>
            <a:ext cx="304800" cy="412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prstClr val="black"/>
                </a:solidFill>
                <a:latin typeface="Arial"/>
                <a:cs typeface="Arial"/>
              </a:rPr>
              <a:t>У</a:t>
            </a:r>
          </a:p>
        </p:txBody>
      </p:sp>
      <p:sp>
        <p:nvSpPr>
          <p:cNvPr id="2658" name="WordArt 610"/>
          <p:cNvSpPr>
            <a:spLocks noChangeArrowheads="1" noChangeShapeType="1" noTextEdit="1"/>
          </p:cNvSpPr>
          <p:nvPr/>
        </p:nvSpPr>
        <p:spPr bwMode="auto">
          <a:xfrm>
            <a:off x="1116013" y="2781300"/>
            <a:ext cx="304800" cy="450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prstClr val="black"/>
                </a:solidFill>
                <a:latin typeface="Arial"/>
                <a:cs typeface="Arial"/>
              </a:rPr>
              <a:t>Х</a:t>
            </a:r>
          </a:p>
        </p:txBody>
      </p:sp>
      <p:sp>
        <p:nvSpPr>
          <p:cNvPr id="2659" name="WordArt 611"/>
          <p:cNvSpPr>
            <a:spLocks noChangeArrowheads="1" noChangeShapeType="1" noTextEdit="1"/>
          </p:cNvSpPr>
          <p:nvPr/>
        </p:nvSpPr>
        <p:spPr bwMode="auto">
          <a:xfrm>
            <a:off x="1116013" y="3284538"/>
            <a:ext cx="304800" cy="430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О</a:t>
            </a:r>
          </a:p>
        </p:txBody>
      </p:sp>
      <p:sp>
        <p:nvSpPr>
          <p:cNvPr id="2660" name="WordArt 612"/>
          <p:cNvSpPr>
            <a:spLocks noChangeArrowheads="1" noChangeShapeType="1" noTextEdit="1"/>
          </p:cNvSpPr>
          <p:nvPr/>
        </p:nvSpPr>
        <p:spPr bwMode="auto">
          <a:xfrm>
            <a:off x="3779838" y="3284538"/>
            <a:ext cx="304800" cy="419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Г</a:t>
            </a:r>
          </a:p>
        </p:txBody>
      </p:sp>
      <p:sp>
        <p:nvSpPr>
          <p:cNvPr id="2661" name="WordArt 613"/>
          <p:cNvSpPr>
            <a:spLocks noChangeArrowheads="1" noChangeShapeType="1" noTextEdit="1"/>
          </p:cNvSpPr>
          <p:nvPr/>
        </p:nvSpPr>
        <p:spPr bwMode="auto">
          <a:xfrm>
            <a:off x="3779838" y="3860800"/>
            <a:ext cx="304800" cy="365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prstClr val="black"/>
                </a:solidFill>
                <a:latin typeface="Arial"/>
                <a:cs typeface="Arial"/>
              </a:rPr>
              <a:t>Л</a:t>
            </a:r>
          </a:p>
        </p:txBody>
      </p:sp>
      <p:sp>
        <p:nvSpPr>
          <p:cNvPr id="2662" name="WordArt 614"/>
          <p:cNvSpPr>
            <a:spLocks noChangeArrowheads="1" noChangeShapeType="1" noTextEdit="1"/>
          </p:cNvSpPr>
          <p:nvPr/>
        </p:nvSpPr>
        <p:spPr bwMode="auto">
          <a:xfrm>
            <a:off x="3708400" y="4365625"/>
            <a:ext cx="398463" cy="35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prstClr val="black"/>
                </a:solidFill>
                <a:latin typeface="Arial"/>
                <a:cs typeface="Arial"/>
              </a:rPr>
              <a:t>А</a:t>
            </a:r>
          </a:p>
        </p:txBody>
      </p:sp>
      <p:sp>
        <p:nvSpPr>
          <p:cNvPr id="2663" name="WordArt 615"/>
          <p:cNvSpPr>
            <a:spLocks noChangeArrowheads="1" noChangeShapeType="1" noTextEdit="1"/>
          </p:cNvSpPr>
          <p:nvPr/>
        </p:nvSpPr>
        <p:spPr bwMode="auto">
          <a:xfrm>
            <a:off x="3779838" y="4868863"/>
            <a:ext cx="304800" cy="3603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prstClr val="black"/>
                </a:solidFill>
                <a:latin typeface="Arial"/>
                <a:cs typeface="Arial"/>
              </a:rPr>
              <a:t>З</a:t>
            </a:r>
          </a:p>
        </p:txBody>
      </p:sp>
      <p:sp>
        <p:nvSpPr>
          <p:cNvPr id="2664" name="WordArt 616"/>
          <p:cNvSpPr>
            <a:spLocks noChangeArrowheads="1" noChangeShapeType="1" noTextEdit="1"/>
          </p:cNvSpPr>
          <p:nvPr/>
        </p:nvSpPr>
        <p:spPr bwMode="auto">
          <a:xfrm>
            <a:off x="5076825" y="1773238"/>
            <a:ext cx="304800" cy="4016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prstClr val="black"/>
                </a:solidFill>
                <a:latin typeface="Arial"/>
                <a:cs typeface="Arial"/>
              </a:rPr>
              <a:t>К</a:t>
            </a:r>
          </a:p>
        </p:txBody>
      </p:sp>
      <p:sp>
        <p:nvSpPr>
          <p:cNvPr id="2665" name="WordArt 617"/>
          <p:cNvSpPr>
            <a:spLocks noChangeArrowheads="1" noChangeShapeType="1" noTextEdit="1"/>
          </p:cNvSpPr>
          <p:nvPr/>
        </p:nvSpPr>
        <p:spPr bwMode="auto">
          <a:xfrm>
            <a:off x="5076825" y="2276475"/>
            <a:ext cx="304800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prstClr val="black"/>
                </a:solidFill>
                <a:latin typeface="Arial"/>
                <a:cs typeface="Arial"/>
              </a:rPr>
              <a:t>О</a:t>
            </a:r>
          </a:p>
        </p:txBody>
      </p:sp>
      <p:sp>
        <p:nvSpPr>
          <p:cNvPr id="2666" name="WordArt 618"/>
          <p:cNvSpPr>
            <a:spLocks noChangeArrowheads="1" noChangeShapeType="1" noTextEdit="1"/>
          </p:cNvSpPr>
          <p:nvPr/>
        </p:nvSpPr>
        <p:spPr bwMode="auto">
          <a:xfrm>
            <a:off x="5003800" y="2781300"/>
            <a:ext cx="431800" cy="4095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prstClr val="black"/>
                </a:solidFill>
                <a:latin typeface="Arial"/>
                <a:cs typeface="Arial"/>
              </a:rPr>
              <a:t>Ж</a:t>
            </a:r>
          </a:p>
        </p:txBody>
      </p:sp>
      <p:sp>
        <p:nvSpPr>
          <p:cNvPr id="2667" name="WordArt 619"/>
          <p:cNvSpPr>
            <a:spLocks noChangeArrowheads="1" noChangeShapeType="1" noTextEdit="1"/>
          </p:cNvSpPr>
          <p:nvPr/>
        </p:nvSpPr>
        <p:spPr bwMode="auto">
          <a:xfrm>
            <a:off x="5076825" y="3284538"/>
            <a:ext cx="388938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А</a:t>
            </a:r>
          </a:p>
        </p:txBody>
      </p:sp>
      <p:sp>
        <p:nvSpPr>
          <p:cNvPr id="2668" name="WordArt 620"/>
          <p:cNvSpPr>
            <a:spLocks noChangeArrowheads="1" noChangeShapeType="1" noTextEdit="1"/>
          </p:cNvSpPr>
          <p:nvPr/>
        </p:nvSpPr>
        <p:spPr bwMode="auto">
          <a:xfrm>
            <a:off x="6443663" y="3357563"/>
            <a:ext cx="304800" cy="35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Н</a:t>
            </a:r>
          </a:p>
        </p:txBody>
      </p:sp>
      <p:sp>
        <p:nvSpPr>
          <p:cNvPr id="2669" name="WordArt 621"/>
          <p:cNvSpPr>
            <a:spLocks noChangeArrowheads="1" noChangeShapeType="1" noTextEdit="1"/>
          </p:cNvSpPr>
          <p:nvPr/>
        </p:nvSpPr>
        <p:spPr bwMode="auto">
          <a:xfrm>
            <a:off x="6443663" y="3789363"/>
            <a:ext cx="304800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prstClr val="black"/>
                </a:solidFill>
                <a:latin typeface="Arial"/>
                <a:cs typeface="Arial"/>
              </a:rPr>
              <a:t>О</a:t>
            </a:r>
          </a:p>
        </p:txBody>
      </p:sp>
      <p:sp>
        <p:nvSpPr>
          <p:cNvPr id="2670" name="WordArt 622"/>
          <p:cNvSpPr>
            <a:spLocks noChangeArrowheads="1" noChangeShapeType="1" noTextEdit="1"/>
          </p:cNvSpPr>
          <p:nvPr/>
        </p:nvSpPr>
        <p:spPr bwMode="auto">
          <a:xfrm>
            <a:off x="6443663" y="4365625"/>
            <a:ext cx="304800" cy="368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prstClr val="black"/>
                </a:solidFill>
                <a:latin typeface="Arial"/>
                <a:cs typeface="Arial"/>
              </a:rPr>
              <a:t>С</a:t>
            </a:r>
          </a:p>
        </p:txBody>
      </p:sp>
      <p:sp>
        <p:nvSpPr>
          <p:cNvPr id="2671" name="WordArt 623"/>
          <p:cNvSpPr>
            <a:spLocks noChangeArrowheads="1" noChangeShapeType="1" noTextEdit="1"/>
          </p:cNvSpPr>
          <p:nvPr/>
        </p:nvSpPr>
        <p:spPr bwMode="auto">
          <a:xfrm>
            <a:off x="7740650" y="2276475"/>
            <a:ext cx="304800" cy="411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prstClr val="black"/>
                </a:solidFill>
                <a:latin typeface="Arial"/>
                <a:cs typeface="Arial"/>
              </a:rPr>
              <a:t>Я</a:t>
            </a:r>
          </a:p>
        </p:txBody>
      </p:sp>
      <p:sp>
        <p:nvSpPr>
          <p:cNvPr id="2672" name="WordArt 624"/>
          <p:cNvSpPr>
            <a:spLocks noChangeArrowheads="1" noChangeShapeType="1" noTextEdit="1"/>
          </p:cNvSpPr>
          <p:nvPr/>
        </p:nvSpPr>
        <p:spPr bwMode="auto">
          <a:xfrm>
            <a:off x="7740650" y="2781300"/>
            <a:ext cx="304800" cy="4016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prstClr val="black"/>
                </a:solidFill>
                <a:latin typeface="Arial"/>
                <a:cs typeface="Arial"/>
              </a:rPr>
              <a:t>З</a:t>
            </a:r>
          </a:p>
        </p:txBody>
      </p:sp>
      <p:sp>
        <p:nvSpPr>
          <p:cNvPr id="2673" name="WordArt 625"/>
          <p:cNvSpPr>
            <a:spLocks noChangeArrowheads="1" noChangeShapeType="1" noTextEdit="1"/>
          </p:cNvSpPr>
          <p:nvPr/>
        </p:nvSpPr>
        <p:spPr bwMode="auto">
          <a:xfrm>
            <a:off x="7740650" y="3284538"/>
            <a:ext cx="360363" cy="422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Ы</a:t>
            </a:r>
          </a:p>
        </p:txBody>
      </p:sp>
      <p:sp>
        <p:nvSpPr>
          <p:cNvPr id="2674" name="WordArt 626"/>
          <p:cNvSpPr>
            <a:spLocks noChangeArrowheads="1" noChangeShapeType="1" noTextEdit="1"/>
          </p:cNvSpPr>
          <p:nvPr/>
        </p:nvSpPr>
        <p:spPr bwMode="auto">
          <a:xfrm>
            <a:off x="7812088" y="3789363"/>
            <a:ext cx="304800" cy="4333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prstClr val="black"/>
                </a:solidFill>
                <a:latin typeface="Arial"/>
                <a:cs typeface="Arial"/>
              </a:rPr>
              <a:t>К</a:t>
            </a:r>
          </a:p>
        </p:txBody>
      </p:sp>
      <p:sp>
        <p:nvSpPr>
          <p:cNvPr id="2675" name="WordArt 627"/>
          <p:cNvSpPr>
            <a:spLocks noChangeArrowheads="1" noChangeShapeType="1" noTextEdit="1"/>
          </p:cNvSpPr>
          <p:nvPr/>
        </p:nvSpPr>
        <p:spPr bwMode="auto">
          <a:xfrm>
            <a:off x="2411413" y="3284538"/>
            <a:ext cx="304800" cy="4270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Р</a:t>
            </a:r>
          </a:p>
        </p:txBody>
      </p:sp>
      <p:sp>
        <p:nvSpPr>
          <p:cNvPr id="2676" name="WordArt 628"/>
          <p:cNvSpPr>
            <a:spLocks noChangeArrowheads="1" noChangeShapeType="1" noTextEdit="1"/>
          </p:cNvSpPr>
          <p:nvPr/>
        </p:nvSpPr>
        <p:spPr bwMode="auto">
          <a:xfrm>
            <a:off x="1763713" y="5373688"/>
            <a:ext cx="4968875" cy="6667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Органы чувств</a:t>
            </a:r>
          </a:p>
        </p:txBody>
      </p:sp>
    </p:spTree>
    <p:extLst>
      <p:ext uri="{BB962C8B-B14F-4D97-AF65-F5344CB8AC3E}">
        <p14:creationId xmlns:p14="http://schemas.microsoft.com/office/powerpoint/2010/main" val="113238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57" grpId="0" animBg="1"/>
      <p:bldP spid="2658" grpId="0" animBg="1"/>
      <p:bldP spid="2659" grpId="0" animBg="1"/>
      <p:bldP spid="2660" grpId="0" animBg="1"/>
      <p:bldP spid="2661" grpId="0" animBg="1"/>
      <p:bldP spid="2662" grpId="0" animBg="1"/>
      <p:bldP spid="2663" grpId="0" animBg="1"/>
      <p:bldP spid="2664" grpId="0" animBg="1"/>
      <p:bldP spid="2665" grpId="0" animBg="1"/>
      <p:bldP spid="2666" grpId="0" animBg="1"/>
      <p:bldP spid="2667" grpId="0" animBg="1"/>
      <p:bldP spid="2668" grpId="0" animBg="1"/>
      <p:bldP spid="2669" grpId="0" animBg="1"/>
      <p:bldP spid="2670" grpId="0" animBg="1"/>
      <p:bldP spid="2671" grpId="0" animBg="1"/>
      <p:bldP spid="2672" grpId="0" animBg="1"/>
      <p:bldP spid="2673" grpId="0" animBg="1"/>
      <p:bldP spid="2674" grpId="0" animBg="1"/>
      <p:bldP spid="2675" grpId="0" animBg="1"/>
      <p:bldP spid="267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7651" name="Picture 2" descr="C:\Users\Admin\Downloads\смайлики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950" y="1196975"/>
            <a:ext cx="8928100" cy="5545138"/>
          </a:xfrm>
          <a:noFill/>
        </p:spPr>
      </p:pic>
    </p:spTree>
    <p:extLst>
      <p:ext uri="{BB962C8B-B14F-4D97-AF65-F5344CB8AC3E}">
        <p14:creationId xmlns:p14="http://schemas.microsoft.com/office/powerpoint/2010/main" val="1123307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Объект 9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>
                <a:solidFill>
                  <a:srgbClr val="0070C0"/>
                </a:solidFill>
              </a:rPr>
              <a:t>Прочитай и восстанови текст «Гигиена органов зрения».</a:t>
            </a:r>
          </a:p>
          <a:p>
            <a:pPr marL="0" indent="0">
              <a:buNone/>
            </a:pPr>
            <a:r>
              <a:rPr lang="ru-RU" dirty="0">
                <a:solidFill>
                  <a:srgbClr val="0070C0"/>
                </a:solidFill>
              </a:rPr>
              <a:t>Наши глаза выполняют большую работу. Заболевания глаз возникают при </a:t>
            </a:r>
            <a:r>
              <a:rPr lang="ru-RU" u="sng" dirty="0" smtClean="0">
                <a:solidFill>
                  <a:srgbClr val="0070C0"/>
                </a:solidFill>
              </a:rPr>
              <a:t>__</a:t>
            </a:r>
            <a:r>
              <a:rPr lang="ru-RU" u="sng" dirty="0" smtClean="0">
                <a:solidFill>
                  <a:srgbClr val="C00000"/>
                </a:solidFill>
              </a:rPr>
              <a:t>плохом</a:t>
            </a:r>
            <a:r>
              <a:rPr lang="ru-RU" u="sng" dirty="0" smtClean="0">
                <a:solidFill>
                  <a:srgbClr val="0070C0"/>
                </a:solidFill>
              </a:rPr>
              <a:t>__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>
                <a:solidFill>
                  <a:srgbClr val="0070C0"/>
                </a:solidFill>
              </a:rPr>
              <a:t>освещении, при чтении </a:t>
            </a:r>
            <a:r>
              <a:rPr lang="ru-RU" dirty="0" smtClean="0">
                <a:solidFill>
                  <a:srgbClr val="0070C0"/>
                </a:solidFill>
              </a:rPr>
              <a:t>___</a:t>
            </a:r>
            <a:r>
              <a:rPr lang="ru-RU" u="sng" dirty="0" smtClean="0">
                <a:solidFill>
                  <a:srgbClr val="C00000"/>
                </a:solidFill>
              </a:rPr>
              <a:t>книг</a:t>
            </a:r>
            <a:r>
              <a:rPr lang="ru-RU" dirty="0" smtClean="0">
                <a:solidFill>
                  <a:srgbClr val="0070C0"/>
                </a:solidFill>
              </a:rPr>
              <a:t>___. </a:t>
            </a:r>
            <a:r>
              <a:rPr lang="ru-RU" dirty="0">
                <a:solidFill>
                  <a:srgbClr val="0070C0"/>
                </a:solidFill>
              </a:rPr>
              <a:t>Очень важно правильно организовать освещение рабочего места. Свет должен падать </a:t>
            </a:r>
            <a:r>
              <a:rPr lang="ru-RU" dirty="0" smtClean="0">
                <a:solidFill>
                  <a:srgbClr val="0070C0"/>
                </a:solidFill>
              </a:rPr>
              <a:t>___</a:t>
            </a:r>
            <a:r>
              <a:rPr lang="ru-RU" u="sng" dirty="0" smtClean="0">
                <a:solidFill>
                  <a:srgbClr val="C00000"/>
                </a:solidFill>
              </a:rPr>
              <a:t>слева</a:t>
            </a:r>
            <a:r>
              <a:rPr lang="ru-RU" dirty="0" smtClean="0">
                <a:solidFill>
                  <a:srgbClr val="0070C0"/>
                </a:solidFill>
              </a:rPr>
              <a:t>___. </a:t>
            </a:r>
            <a:r>
              <a:rPr lang="ru-RU" dirty="0">
                <a:solidFill>
                  <a:srgbClr val="0070C0"/>
                </a:solidFill>
              </a:rPr>
              <a:t>Нельзя   </a:t>
            </a:r>
            <a:r>
              <a:rPr lang="ru-RU" dirty="0" smtClean="0">
                <a:solidFill>
                  <a:srgbClr val="0070C0"/>
                </a:solidFill>
              </a:rPr>
              <a:t>__</a:t>
            </a:r>
            <a:r>
              <a:rPr lang="ru-RU" u="sng" dirty="0" smtClean="0">
                <a:solidFill>
                  <a:srgbClr val="C00000"/>
                </a:solidFill>
              </a:rPr>
              <a:t>долго</a:t>
            </a:r>
            <a:r>
              <a:rPr lang="ru-RU" dirty="0" smtClean="0">
                <a:solidFill>
                  <a:srgbClr val="0070C0"/>
                </a:solidFill>
              </a:rPr>
              <a:t>__ </a:t>
            </a:r>
            <a:r>
              <a:rPr lang="ru-RU" dirty="0">
                <a:solidFill>
                  <a:srgbClr val="0070C0"/>
                </a:solidFill>
              </a:rPr>
              <a:t>смотреть телевизор. Глаза </a:t>
            </a:r>
            <a:r>
              <a:rPr lang="ru-RU" dirty="0" smtClean="0">
                <a:solidFill>
                  <a:srgbClr val="0070C0"/>
                </a:solidFill>
              </a:rPr>
              <a:t>__</a:t>
            </a:r>
            <a:r>
              <a:rPr lang="ru-RU" u="sng" dirty="0" smtClean="0">
                <a:solidFill>
                  <a:srgbClr val="C00000"/>
                </a:solidFill>
              </a:rPr>
              <a:t>нужно</a:t>
            </a:r>
            <a:r>
              <a:rPr lang="ru-RU" dirty="0" smtClean="0">
                <a:solidFill>
                  <a:srgbClr val="0070C0"/>
                </a:solidFill>
              </a:rPr>
              <a:t>__ </a:t>
            </a:r>
            <a:r>
              <a:rPr lang="ru-RU" dirty="0">
                <a:solidFill>
                  <a:srgbClr val="0070C0"/>
                </a:solidFill>
              </a:rPr>
              <a:t>беречь от загрязнений и повреждений.</a:t>
            </a:r>
          </a:p>
          <a:p>
            <a:pPr marL="0" indent="0">
              <a:buNone/>
            </a:pP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602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" descr="C:\Users\Admin\Downloads\органы чувств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92696"/>
            <a:ext cx="7740650" cy="580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0905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Заполни таблицу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1403648" y="4653136"/>
          <a:ext cx="6423171" cy="12241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84500"/>
                <a:gridCol w="1284500"/>
                <a:gridCol w="1284500"/>
                <a:gridCol w="1284500"/>
                <a:gridCol w="1285171"/>
              </a:tblGrid>
              <a:tr h="7610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Глаза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Уши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Нос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Язык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Кожа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630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763689" y="1019707"/>
            <a:ext cx="5904655" cy="3293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solidFill>
                  <a:srgbClr val="0070C0"/>
                </a:solidFill>
                <a:ea typeface="Times New Roman" pitchFamily="18" charset="0"/>
                <a:cs typeface="Times New Roman" pitchFamily="18" charset="0"/>
              </a:rPr>
              <a:t>Слова для справок:</a:t>
            </a:r>
            <a:endParaRPr lang="ru-RU" sz="32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solidFill>
                  <a:srgbClr val="0070C0"/>
                </a:solidFill>
                <a:ea typeface="Times New Roman" pitchFamily="18" charset="0"/>
                <a:cs typeface="Times New Roman" pitchFamily="18" charset="0"/>
              </a:rPr>
              <a:t>Красный, душистый, громкий, холодный,  горький, ароматный, светлый, шершавый, звонкий,  сладкий,</a:t>
            </a:r>
            <a:endParaRPr lang="ru-RU" sz="32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5358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800" b="1" dirty="0" smtClean="0">
                <a:solidFill>
                  <a:srgbClr val="C00000"/>
                </a:solidFill>
              </a:rPr>
              <a:t>Домашние задание</a:t>
            </a:r>
            <a:endParaRPr lang="ru-RU" sz="5400" dirty="0" smtClean="0">
              <a:solidFill>
                <a:srgbClr val="C00000"/>
              </a:solidFill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</a:t>
            </a:r>
            <a:r>
              <a:rPr lang="ru-RU" dirty="0">
                <a:solidFill>
                  <a:srgbClr val="002060"/>
                </a:solidFill>
              </a:rPr>
              <a:t>1. </a:t>
            </a:r>
            <a:r>
              <a:rPr lang="ru-RU" dirty="0" smtClean="0">
                <a:solidFill>
                  <a:srgbClr val="002060"/>
                </a:solidFill>
              </a:rPr>
              <a:t> Прочитать </a:t>
            </a:r>
            <a:r>
              <a:rPr lang="ru-RU" dirty="0">
                <a:solidFill>
                  <a:srgbClr val="002060"/>
                </a:solidFill>
              </a:rPr>
              <a:t>текст на стр. 171-175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dirty="0" smtClean="0">
                <a:solidFill>
                  <a:srgbClr val="002060"/>
                </a:solidFill>
              </a:rPr>
              <a:t>  2.  Запомнить </a:t>
            </a:r>
            <a:r>
              <a:rPr lang="ru-RU" dirty="0" smtClean="0">
                <a:solidFill>
                  <a:srgbClr val="002060"/>
                </a:solidFill>
              </a:rPr>
              <a:t>и применять на практике правила гигиена органов чувств.  </a:t>
            </a:r>
          </a:p>
          <a:p>
            <a:pPr eaLnBrk="1" hangingPunct="1">
              <a:buFont typeface="Wingdings" pitchFamily="2" charset="2"/>
              <a:buNone/>
            </a:pPr>
            <a:endParaRPr lang="ru-RU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105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Улыбающееся лицо 15"/>
          <p:cNvSpPr/>
          <p:nvPr/>
        </p:nvSpPr>
        <p:spPr>
          <a:xfrm>
            <a:off x="1127212" y="1979810"/>
            <a:ext cx="943372" cy="971352"/>
          </a:xfrm>
          <a:prstGeom prst="smileyFac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Улыбающееся лицо 5"/>
          <p:cNvSpPr/>
          <p:nvPr/>
        </p:nvSpPr>
        <p:spPr>
          <a:xfrm>
            <a:off x="1109226" y="3436838"/>
            <a:ext cx="943372" cy="971352"/>
          </a:xfrm>
          <a:prstGeom prst="smileyFac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0724" name="Текст 3"/>
          <p:cNvSpPr>
            <a:spLocks noGrp="1"/>
          </p:cNvSpPr>
          <p:nvPr>
            <p:ph type="body" idx="1"/>
          </p:nvPr>
        </p:nvSpPr>
        <p:spPr>
          <a:xfrm>
            <a:off x="2843808" y="2204864"/>
            <a:ext cx="4752677" cy="417646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Я все очень хорошо понял, </a:t>
            </a:r>
            <a:endParaRPr lang="ru-RU" b="1" dirty="0" smtClean="0">
              <a:solidFill>
                <a:srgbClr val="FF0000"/>
              </a:solidFill>
            </a:endParaRPr>
          </a:p>
          <a:p>
            <a:r>
              <a:rPr lang="ru-RU" b="1" dirty="0" smtClean="0">
                <a:solidFill>
                  <a:srgbClr val="FF0000"/>
                </a:solidFill>
              </a:rPr>
              <a:t>мне было интересно</a:t>
            </a:r>
          </a:p>
          <a:p>
            <a:endParaRPr lang="ru-RU" b="1" dirty="0" smtClean="0"/>
          </a:p>
          <a:p>
            <a:endParaRPr lang="ru-RU" b="1" dirty="0" smtClean="0"/>
          </a:p>
          <a:p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Мне было все понятно, но материал не всегда интересен</a:t>
            </a:r>
          </a:p>
          <a:p>
            <a:endParaRPr lang="ru-RU" b="1" dirty="0" smtClean="0"/>
          </a:p>
          <a:p>
            <a:endParaRPr lang="ru-RU" b="1" dirty="0" smtClean="0">
              <a:solidFill>
                <a:srgbClr val="92D050"/>
              </a:solidFill>
            </a:endParaRPr>
          </a:p>
          <a:p>
            <a:endParaRPr lang="ru-RU" b="1" dirty="0">
              <a:solidFill>
                <a:srgbClr val="92D050"/>
              </a:solidFill>
            </a:endParaRPr>
          </a:p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Я не все понял, но мне было интересно</a:t>
            </a:r>
          </a:p>
          <a:p>
            <a:endParaRPr lang="ru-RU" b="1" dirty="0" smtClean="0">
              <a:solidFill>
                <a:srgbClr val="0000FF"/>
              </a:solidFill>
            </a:endParaRPr>
          </a:p>
          <a:p>
            <a:endParaRPr lang="ru-RU" b="1" dirty="0" smtClean="0">
              <a:solidFill>
                <a:srgbClr val="0000FF"/>
              </a:solidFill>
            </a:endParaRPr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pPr>
              <a:defRPr/>
            </a:pPr>
            <a:endParaRPr lang="ru-RU" dirty="0" smtClean="0"/>
          </a:p>
        </p:txBody>
      </p:sp>
      <p:pic>
        <p:nvPicPr>
          <p:cNvPr id="30726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5650" y="3688117"/>
            <a:ext cx="1651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Улыбающееся лицо 29"/>
          <p:cNvSpPr/>
          <p:nvPr/>
        </p:nvSpPr>
        <p:spPr>
          <a:xfrm>
            <a:off x="1127212" y="4869160"/>
            <a:ext cx="931776" cy="936104"/>
          </a:xfrm>
          <a:prstGeom prst="smileyFac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30729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5650" y="2238317"/>
            <a:ext cx="1651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31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688117"/>
            <a:ext cx="1651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32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1506" y="2238317"/>
            <a:ext cx="1651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33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1506" y="5098465"/>
            <a:ext cx="1651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5650" y="5097880"/>
            <a:ext cx="1651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245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500175"/>
            <a:ext cx="7772400" cy="1136737"/>
          </a:xfrm>
        </p:spPr>
        <p:txBody>
          <a:bodyPr>
            <a:normAutofit/>
          </a:bodyPr>
          <a:lstStyle/>
          <a:p>
            <a:r>
              <a:rPr lang="ru-RU" sz="5400" b="1" dirty="0" smtClean="0"/>
              <a:t>ОРГАНЫ ЧУВСТВ</a:t>
            </a:r>
            <a:endParaRPr lang="ru-RU" sz="54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19672" y="4365104"/>
            <a:ext cx="5896744" cy="1392560"/>
          </a:xfrm>
        </p:spPr>
        <p:txBody>
          <a:bodyPr/>
          <a:lstStyle/>
          <a:p>
            <a:pPr algn="l"/>
            <a:r>
              <a:rPr lang="ru-RU" b="1" dirty="0" smtClean="0">
                <a:solidFill>
                  <a:srgbClr val="C00000"/>
                </a:solidFill>
              </a:rPr>
              <a:t>Наши помощники?!</a:t>
            </a:r>
          </a:p>
        </p:txBody>
      </p:sp>
    </p:spTree>
    <p:extLst>
      <p:ext uri="{BB962C8B-B14F-4D97-AF65-F5344CB8AC3E}">
        <p14:creationId xmlns:p14="http://schemas.microsoft.com/office/powerpoint/2010/main" val="3526531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         </a:t>
            </a:r>
            <a:r>
              <a:rPr lang="ru-RU" sz="5400" b="1" dirty="0" smtClean="0">
                <a:solidFill>
                  <a:srgbClr val="C00000"/>
                </a:solidFill>
              </a:rPr>
              <a:t>Отгадай загадку</a:t>
            </a:r>
          </a:p>
        </p:txBody>
      </p:sp>
      <p:sp>
        <p:nvSpPr>
          <p:cNvPr id="4099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3600" dirty="0" smtClean="0">
                <a:solidFill>
                  <a:srgbClr val="0000FF"/>
                </a:solidFill>
              </a:rPr>
              <a:t>         </a:t>
            </a:r>
          </a:p>
        </p:txBody>
      </p:sp>
      <p:sp>
        <p:nvSpPr>
          <p:cNvPr id="4100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1259632" y="3356992"/>
            <a:ext cx="7884368" cy="2662808"/>
          </a:xfrm>
        </p:spPr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  <a:tabLst>
                <a:tab pos="4400550" algn="l"/>
              </a:tabLst>
            </a:pPr>
            <a:r>
              <a:rPr lang="ru-RU" dirty="0" smtClean="0">
                <a:solidFill>
                  <a:schemeClr val="tx2"/>
                </a:solidFill>
              </a:rPr>
              <a:t> 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Batang" panose="02030600000101010101" pitchFamily="18" charset="-127"/>
              </a:rPr>
              <a:t>Есть у каждого лица два оконца,</a:t>
            </a:r>
            <a:endParaRPr lang="ru-RU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Batang" panose="02030600000101010101" pitchFamily="18" charset="-127"/>
            </a:endParaRPr>
          </a:p>
          <a:p>
            <a:pPr marL="0" indent="0">
              <a:spcAft>
                <a:spcPts val="0"/>
              </a:spcAft>
              <a:buNone/>
              <a:tabLst>
                <a:tab pos="4400550" algn="l"/>
              </a:tabLst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Batang" panose="02030600000101010101" pitchFamily="18" charset="-127"/>
              </a:rPr>
              <a:t> 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Batang" panose="02030600000101010101" pitchFamily="18" charset="-127"/>
              </a:rPr>
              <a:t>на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Batang" panose="02030600000101010101" pitchFamily="18" charset="-127"/>
              </a:rPr>
              <a:t>ночь сами закрываются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Batang" panose="02030600000101010101" pitchFamily="18" charset="-127"/>
              </a:rPr>
              <a:t>,  а с     восходом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Batang" panose="02030600000101010101" pitchFamily="18" charset="-127"/>
              </a:rPr>
              <a:t>солнца сами открываются.</a:t>
            </a:r>
            <a:endParaRPr lang="ru-RU" dirty="0" smtClean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357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F:\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656"/>
            <a:ext cx="8748464" cy="62646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0792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F:\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43528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F:\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38806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9.1|6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7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4.7|5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3|1.8|2.7|2|1.5|1.5|1.6|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3|9.2|2.4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0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1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1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2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2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2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2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2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4.xml><?xml version="1.0" encoding="utf-8"?>
<a:theme xmlns:a="http://schemas.openxmlformats.org/drawingml/2006/main" name="2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5.xml><?xml version="1.0" encoding="utf-8"?>
<a:theme xmlns:a="http://schemas.openxmlformats.org/drawingml/2006/main" name="29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9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553</TotalTime>
  <Words>941</Words>
  <Application>Microsoft Office PowerPoint</Application>
  <PresentationFormat>Экран (4:3)</PresentationFormat>
  <Paragraphs>212</Paragraphs>
  <Slides>42</Slides>
  <Notes>2</Notes>
  <HiddenSlides>0</HiddenSlides>
  <MMClips>3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25</vt:i4>
      </vt:variant>
      <vt:variant>
        <vt:lpstr>Заголовки слайдов</vt:lpstr>
      </vt:variant>
      <vt:variant>
        <vt:i4>42</vt:i4>
      </vt:variant>
    </vt:vector>
  </HeadingPairs>
  <TitlesOfParts>
    <vt:vector size="72" baseType="lpstr">
      <vt:lpstr>Batang</vt:lpstr>
      <vt:lpstr>Arial</vt:lpstr>
      <vt:lpstr>Calibri</vt:lpstr>
      <vt:lpstr>Times New Roman</vt:lpstr>
      <vt:lpstr>Wingdings</vt:lpstr>
      <vt:lpstr>Тема Office</vt:lpstr>
      <vt:lpstr>1_Тема Office</vt:lpstr>
      <vt:lpstr>2_Тема Office</vt:lpstr>
      <vt:lpstr>3_Тема Office</vt:lpstr>
      <vt:lpstr>4_Тема Office</vt:lpstr>
      <vt:lpstr>5_Тема Office</vt:lpstr>
      <vt:lpstr>6_Тема Office</vt:lpstr>
      <vt:lpstr>8_Тема Office</vt:lpstr>
      <vt:lpstr>9_Тема Office</vt:lpstr>
      <vt:lpstr>10_Тема Office</vt:lpstr>
      <vt:lpstr>11_Тема Office</vt:lpstr>
      <vt:lpstr>12_Тема Office</vt:lpstr>
      <vt:lpstr>13_Тема Office</vt:lpstr>
      <vt:lpstr>14_Тема Office</vt:lpstr>
      <vt:lpstr>15_Тема Office</vt:lpstr>
      <vt:lpstr>16_Тема Office</vt:lpstr>
      <vt:lpstr>17_Тема Office</vt:lpstr>
      <vt:lpstr>18_Тема Office</vt:lpstr>
      <vt:lpstr>22_Тема Office</vt:lpstr>
      <vt:lpstr>23_Тема Office</vt:lpstr>
      <vt:lpstr>24_Тема Office</vt:lpstr>
      <vt:lpstr>26_Тема Office</vt:lpstr>
      <vt:lpstr>27_Тема Office</vt:lpstr>
      <vt:lpstr>28_Тема Office</vt:lpstr>
      <vt:lpstr>29_Тема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ОРГАНЫ ЧУВСТВ</vt:lpstr>
      <vt:lpstr>          Отгадай загадку</vt:lpstr>
      <vt:lpstr>Презентация PowerPoint</vt:lpstr>
      <vt:lpstr>Презентация PowerPoint</vt:lpstr>
      <vt:lpstr>Презентация PowerPoint</vt:lpstr>
      <vt:lpstr>Презентация PowerPoint</vt:lpstr>
      <vt:lpstr>Глаза – орган зрения</vt:lpstr>
      <vt:lpstr> </vt:lpstr>
      <vt:lpstr>Берегите зрение! </vt:lpstr>
      <vt:lpstr>Презентация PowerPoint</vt:lpstr>
      <vt:lpstr>  Отгадай загадку</vt:lpstr>
      <vt:lpstr>Уши – орган слуха</vt:lpstr>
      <vt:lpstr>Презентация PowerPoint</vt:lpstr>
      <vt:lpstr>Уши надо беречь ! </vt:lpstr>
      <vt:lpstr>Отгадай загадку</vt:lpstr>
      <vt:lpstr>Нос – орган обоняния</vt:lpstr>
      <vt:lpstr>Презентация PowerPoint</vt:lpstr>
      <vt:lpstr>Как сохранить обоняние</vt:lpstr>
      <vt:lpstr>Презентация PowerPoint</vt:lpstr>
      <vt:lpstr>Отгадай загадку</vt:lpstr>
      <vt:lpstr>Язык – орган вкуса</vt:lpstr>
      <vt:lpstr>Презентация PowerPoint</vt:lpstr>
      <vt:lpstr>    </vt:lpstr>
      <vt:lpstr>Как беречь органы вкуса</vt:lpstr>
      <vt:lpstr>Отгадай загадку</vt:lpstr>
      <vt:lpstr>Кожа – орган осязания</vt:lpstr>
      <vt:lpstr>Презентация PowerPoint</vt:lpstr>
      <vt:lpstr>Презентация PowerPoint</vt:lpstr>
      <vt:lpstr>Правила ухода за кожей</vt:lpstr>
      <vt:lpstr>Презентация PowerPoint</vt:lpstr>
      <vt:lpstr>Презентация PowerPoint</vt:lpstr>
      <vt:lpstr>Тест!</vt:lpstr>
      <vt:lpstr>Реши кроссворд</vt:lpstr>
      <vt:lpstr>Презентация PowerPoint</vt:lpstr>
      <vt:lpstr>Презентация PowerPoint</vt:lpstr>
      <vt:lpstr>Заполни таблицу</vt:lpstr>
      <vt:lpstr>Домашние задание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Lenovo</cp:lastModifiedBy>
  <cp:revision>38</cp:revision>
  <dcterms:modified xsi:type="dcterms:W3CDTF">2016-03-10T18:36:33Z</dcterms:modified>
</cp:coreProperties>
</file>