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58" r:id="rId5"/>
    <p:sldId id="276" r:id="rId6"/>
    <p:sldId id="266" r:id="rId7"/>
    <p:sldId id="267" r:id="rId8"/>
    <p:sldId id="280" r:id="rId9"/>
    <p:sldId id="268" r:id="rId10"/>
    <p:sldId id="259" r:id="rId11"/>
    <p:sldId id="269" r:id="rId12"/>
    <p:sldId id="261" r:id="rId13"/>
    <p:sldId id="262" r:id="rId14"/>
    <p:sldId id="265" r:id="rId15"/>
    <p:sldId id="264" r:id="rId16"/>
    <p:sldId id="270" r:id="rId17"/>
    <p:sldId id="271" r:id="rId18"/>
    <p:sldId id="272" r:id="rId19"/>
    <p:sldId id="282" r:id="rId20"/>
    <p:sldId id="283" r:id="rId21"/>
    <p:sldId id="281" r:id="rId22"/>
    <p:sldId id="274" r:id="rId23"/>
    <p:sldId id="275" r:id="rId24"/>
    <p:sldId id="279" r:id="rId25"/>
    <p:sldId id="285" r:id="rId26"/>
    <p:sldId id="278" r:id="rId27"/>
    <p:sldId id="277" r:id="rId28"/>
    <p:sldId id="290" r:id="rId29"/>
    <p:sldId id="286" r:id="rId30"/>
  </p:sldIdLst>
  <p:sldSz cx="10801350" cy="7200900"/>
  <p:notesSz cx="6858000" cy="9144000"/>
  <p:defaultTextStyle>
    <a:defPPr>
      <a:defRPr lang="ru-RU"/>
    </a:defPPr>
    <a:lvl1pPr marL="0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144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289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2434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6577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0721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4867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99010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3154" algn="l" defTabSz="102828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44" y="-192"/>
      </p:cViewPr>
      <p:guideLst>
        <p:guide orient="horz" pos="2268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236947"/>
            <a:ext cx="9181148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288371"/>
            <a:ext cx="2430304" cy="61441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288371"/>
            <a:ext cx="7110889" cy="6144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627245"/>
            <a:ext cx="9181148" cy="143017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052049"/>
            <a:ext cx="9181148" cy="157519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8" y="1680211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6" y="1680211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283619"/>
            <a:ext cx="4772472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611869"/>
            <a:ext cx="4774347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283619"/>
            <a:ext cx="4774347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86702"/>
            <a:ext cx="3553570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286703"/>
            <a:ext cx="6038255" cy="614576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506856"/>
            <a:ext cx="3553570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040630"/>
            <a:ext cx="6480810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635705"/>
            <a:ext cx="6480810" cy="845105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88370"/>
            <a:ext cx="9721215" cy="1200150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80211"/>
            <a:ext cx="9721215" cy="4752261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6674168"/>
            <a:ext cx="2520315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6674168"/>
            <a:ext cx="3420428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6674168"/>
            <a:ext cx="2520315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71a6c98147a7245aa0aa029e0152c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01350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086" y="1814500"/>
            <a:ext cx="9901269" cy="2181324"/>
          </a:xfrm>
          <a:prstGeom prst="rect">
            <a:avLst/>
          </a:prstGeom>
          <a:noFill/>
        </p:spPr>
        <p:txBody>
          <a:bodyPr wrap="square" lIns="102830" tIns="51414" rIns="102830" bIns="51414" rtlCol="0">
            <a:spAutoFit/>
          </a:bodyPr>
          <a:lstStyle/>
          <a:p>
            <a:pPr algn="ctr"/>
            <a:r>
              <a:rPr lang="ru-RU" sz="4500" b="1" i="1" dirty="0" smtClean="0">
                <a:solidFill>
                  <a:srgbClr val="002060"/>
                </a:solidFill>
                <a:latin typeface="Sylfaen" pitchFamily="18" charset="0"/>
                <a:cs typeface="Rod" pitchFamily="49" charset="-79"/>
              </a:rPr>
              <a:t>Проект </a:t>
            </a:r>
          </a:p>
          <a:p>
            <a:pPr algn="ctr"/>
            <a:r>
              <a:rPr lang="ru-RU" sz="4500" b="1" i="1" dirty="0" smtClean="0">
                <a:solidFill>
                  <a:srgbClr val="002060"/>
                </a:solidFill>
                <a:latin typeface="Sylfaen" pitchFamily="18" charset="0"/>
                <a:cs typeface="Rod" pitchFamily="49" charset="-79"/>
              </a:rPr>
              <a:t>«Зимние забавы и </a:t>
            </a:r>
          </a:p>
          <a:p>
            <a:pPr algn="ctr"/>
            <a:r>
              <a:rPr lang="ru-RU" sz="4500" b="1" i="1" dirty="0" smtClean="0">
                <a:solidFill>
                  <a:srgbClr val="002060"/>
                </a:solidFill>
                <a:latin typeface="Sylfaen" pitchFamily="18" charset="0"/>
                <a:cs typeface="Rod" pitchFamily="49" charset="-79"/>
              </a:rPr>
              <a:t>зимние виды спорта»</a:t>
            </a:r>
            <a:endParaRPr lang="ru-RU" sz="4500" b="1" i="1" dirty="0">
              <a:solidFill>
                <a:srgbClr val="002060"/>
              </a:solidFill>
              <a:latin typeface="Sylfaen" pitchFamily="18" charset="0"/>
              <a:cs typeface="Rod" pitchFamily="49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8643" y="5815028"/>
            <a:ext cx="9557640" cy="83096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Выполнили педагоги подготовительной группы №3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 Отрадных </a:t>
            </a: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О.В., </a:t>
            </a:r>
            <a:r>
              <a:rPr lang="ru-RU" sz="2400" b="1" i="1" dirty="0" err="1" smtClean="0">
                <a:solidFill>
                  <a:srgbClr val="002060"/>
                </a:solidFill>
                <a:latin typeface="Sylfaen" pitchFamily="18" charset="0"/>
              </a:rPr>
              <a:t>Демьяненко</a:t>
            </a: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О.С. </a:t>
            </a: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, </a:t>
            </a: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</a:rPr>
              <a:t>дети</a:t>
            </a:r>
            <a:endParaRPr lang="ru-RU" sz="24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01071" cy="7200900"/>
          </a:xfrm>
          <a:prstGeom prst="rect">
            <a:avLst/>
          </a:prstGeom>
        </p:spPr>
      </p:pic>
      <p:pic>
        <p:nvPicPr>
          <p:cNvPr id="2050" name="Picture 2" descr="G:\Проект Зимние забавы\Новая папка\IMG_20200114_082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683" y="385740"/>
            <a:ext cx="3991599" cy="2661067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G:\Проект Зимние забавы\Новая папка\IMG-20200113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2245" y="3814764"/>
            <a:ext cx="4088040" cy="2582484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71453" y="4386268"/>
            <a:ext cx="58579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Беседа: «Зимние забавы»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"В какие игры можно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играть зимой“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продолжать знакомить детей с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 зимними играми и правилами поведения на улице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7-11-09_21-53-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686690" cy="7200900"/>
          </a:xfrm>
          <a:prstGeom prst="rect">
            <a:avLst/>
          </a:prstGeom>
        </p:spPr>
      </p:pic>
      <p:pic>
        <p:nvPicPr>
          <p:cNvPr id="12290" name="Picture 2" descr="G:\Проект Зимние забавы\Новая папка\IMG-20200113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416" y="4029078"/>
            <a:ext cx="4102357" cy="2780993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 descr="G:\Проект Зимние забавы\Новая папка\IMG-20200113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2203" y="385740"/>
            <a:ext cx="4102342" cy="2928958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57139" y="4171954"/>
            <a:ext cx="45720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Беседа о здоровом образе жизни, необходимости заботиться о своем здоровье.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razdnichnye-snegoviki-snegovik-ulybka-14172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97" y="0"/>
            <a:ext cx="7615253" cy="7200900"/>
          </a:xfrm>
          <a:prstGeom prst="rect">
            <a:avLst/>
          </a:prstGeom>
        </p:spPr>
      </p:pic>
      <p:pic>
        <p:nvPicPr>
          <p:cNvPr id="4098" name="Picture 2" descr="G:\Проект Зимние забавы\Новая папка\IMG_20200114_091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577" y="3886202"/>
            <a:ext cx="4500593" cy="3000396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 descr="G:\Проект Зимние забавы\Новая папка\IMG_20200114_111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891" y="600054"/>
            <a:ext cx="4050535" cy="2700356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472113" y="242864"/>
            <a:ext cx="4929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Лепка: «Лыжники»</a:t>
            </a:r>
          </a:p>
          <a:p>
            <a:pPr algn="r"/>
            <a:endParaRPr lang="ru-RU" sz="32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00676" y="742930"/>
            <a:ext cx="54006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учить детей лепить фигуру человека в движении с одного куска пластилина, передавая форму тела, строение, форму частей, пропорции. Закрепить навыки и приемы лепки.</a:t>
            </a:r>
            <a:endParaRPr lang="ru-RU" sz="28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onstola.ru-144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75" y="0"/>
            <a:ext cx="6858047" cy="7190210"/>
          </a:xfrm>
          <a:prstGeom prst="rect">
            <a:avLst/>
          </a:prstGeom>
        </p:spPr>
      </p:pic>
      <p:pic>
        <p:nvPicPr>
          <p:cNvPr id="5122" name="Picture 2" descr="G:\Проект Зимние забавы\Новая папка\IMG_20200114_10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888" y="1528748"/>
            <a:ext cx="3500462" cy="2475302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G:\Проект Зимние забавы\Новая папка\IMG_20200114_101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39" y="242864"/>
            <a:ext cx="2652135" cy="3143272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G:\Проект Зимние забавы\Новая папка\IMG_20200114_102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187" y="4457706"/>
            <a:ext cx="3500462" cy="2485174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5" name="Picture 5" descr="G:\Проект Зимние забавы\Новая папка\IMG_20200114_1036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577" y="4100516"/>
            <a:ext cx="2428892" cy="2878687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29039" y="171427"/>
            <a:ext cx="6715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Катание на лыжах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en-US" sz="2400" i="1" dirty="0" smtClean="0">
                <a:solidFill>
                  <a:srgbClr val="002060"/>
                </a:solidFill>
                <a:latin typeface="Sylfaen" pitchFamily="18" charset="0"/>
              </a:rPr>
              <a:t>: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 учить освоению стойки лыжника и основных элементов передвижения на лыжах </a:t>
            </a:r>
            <a:endParaRPr lang="ru-RU" sz="24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iy-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15187" cy="7200901"/>
          </a:xfrm>
          <a:prstGeom prst="rect">
            <a:avLst/>
          </a:prstGeom>
        </p:spPr>
      </p:pic>
      <p:pic>
        <p:nvPicPr>
          <p:cNvPr id="8194" name="Picture 2" descr="G:\Проект Зимние забавы\Новая папка\IMG_20200114_10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314302"/>
            <a:ext cx="4910795" cy="3126584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6" name="Picture 4" descr="G:\Проект Зимние забавы\Новая папка\IMG-20200113-WA0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9303" y="3886201"/>
            <a:ext cx="4614856" cy="3076571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2892" y="242864"/>
            <a:ext cx="4929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Постройки из снега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Цель: продолжать знакомить с видом творческой деятельности- лепкой из снега</a:t>
            </a:r>
            <a:endParaRPr lang="ru-RU" sz="28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razdnichnye-snegoviki-snegovik-ulybka-14172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96" y="0"/>
            <a:ext cx="7615253" cy="7200900"/>
          </a:xfrm>
          <a:prstGeom prst="rect">
            <a:avLst/>
          </a:prstGeom>
        </p:spPr>
      </p:pic>
      <p:pic>
        <p:nvPicPr>
          <p:cNvPr id="7170" name="Picture 2" descr="G:\Проект Зимние забавы\Новая папка\IMG_20200114_102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68" y="314302"/>
            <a:ext cx="4146889" cy="300039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G:\Проект Зимние забавы\Новая папка\IMG_20200114_103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031" y="3600450"/>
            <a:ext cx="4071966" cy="329026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757865" y="314302"/>
            <a:ext cx="464347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Подвижые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игры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«Хоккей»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baseline="0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Цель</a:t>
            </a:r>
            <a:r>
              <a:rPr lang="en-US" sz="2800" i="1" baseline="0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: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 приобщение к подвижным играм  и здоровому образу жизни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  <p:pic>
        <p:nvPicPr>
          <p:cNvPr id="8" name="Рисунок 7" descr="depositphotos_91000486-stock-photo-snowman-playing-ice-hocke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01" y="4100516"/>
            <a:ext cx="2528880" cy="252888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nowman-3d-cute-christmas-new-18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88" y="0"/>
            <a:ext cx="6429421" cy="7200900"/>
          </a:xfrm>
          <a:prstGeom prst="rect">
            <a:avLst/>
          </a:prstGeom>
        </p:spPr>
      </p:pic>
      <p:pic>
        <p:nvPicPr>
          <p:cNvPr id="13314" name="Picture 2" descr="G:\Проект Зимние забавы\Новая папка\IMG-20200113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577" y="385740"/>
            <a:ext cx="3214710" cy="2143140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5" name="Picture 3" descr="G:\Проект Зимние забавы\Новая папка\IMG-20200113-WA0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39" y="4243392"/>
            <a:ext cx="3547126" cy="2364751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6" name="Picture 4" descr="G:\Проект Зимние забавы\Новая папка\IMG-20200113-WA00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0873" y="242864"/>
            <a:ext cx="3643338" cy="2571768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7" name="Picture 5" descr="G:\Проект Зимние забавы\Новая папка\IMG-20200113-WA00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311" y="3457574"/>
            <a:ext cx="3634370" cy="2422913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7043749" y="6386532"/>
            <a:ext cx="3286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«Заморожу!»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ebf3a16d1deb734f4986ddd1544d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45" y="0"/>
            <a:ext cx="7901004" cy="7200900"/>
          </a:xfrm>
          <a:prstGeom prst="rect">
            <a:avLst/>
          </a:prstGeom>
        </p:spPr>
      </p:pic>
      <p:pic>
        <p:nvPicPr>
          <p:cNvPr id="14338" name="Picture 2" descr="G:\Проект Зимние забавы\Новая папка\IMG-20200113-WA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53" y="314302"/>
            <a:ext cx="3291059" cy="3900514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9" name="Picture 3" descr="G:\Проект Зимние забавы\Новая папка\IMG-20200113-WA0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775" y="4529144"/>
            <a:ext cx="3591095" cy="2394064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43419" y="242864"/>
            <a:ext cx="5786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«Попади в цель»</a:t>
            </a:r>
            <a:endParaRPr lang="ru-RU" sz="32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uxfon.com-224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27" y="0"/>
            <a:ext cx="6072230" cy="7200900"/>
          </a:xfrm>
          <a:prstGeom prst="rect">
            <a:avLst/>
          </a:prstGeom>
        </p:spPr>
      </p:pic>
      <p:pic>
        <p:nvPicPr>
          <p:cNvPr id="15362" name="Picture 2" descr="G:\Проект Зимние забавы\Новая папка\IMG_20200114_103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39" y="314302"/>
            <a:ext cx="3357586" cy="2238390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3" name="Picture 3" descr="G:\Проект Зимние забавы\Новая папка\IMG-20200113-WA0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3309" y="314302"/>
            <a:ext cx="3429024" cy="2286016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4" name="Picture 4" descr="G:\Проект Зимние забавы\Новая папка\IMG-20200113-WA0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577" y="4457706"/>
            <a:ext cx="3429024" cy="2286017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5" name="Picture 5" descr="G:\Проект Зимние забавы\Новая папка\IMG_20200114_103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0873" y="4386268"/>
            <a:ext cx="3643338" cy="2428892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614725" y="2814632"/>
            <a:ext cx="446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Катание с горки</a:t>
            </a:r>
            <a:endParaRPr lang="ru-RU" sz="32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1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81" y="0"/>
            <a:ext cx="8868080" cy="7200900"/>
          </a:xfrm>
          <a:prstGeom prst="rect">
            <a:avLst/>
          </a:prstGeom>
        </p:spPr>
      </p:pic>
      <p:pic>
        <p:nvPicPr>
          <p:cNvPr id="11266" name="Picture 2" descr="G:\Проект Зимние забавы\Новая папка\IMG_20200116_103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493" y="4100516"/>
            <a:ext cx="4179124" cy="2786082"/>
          </a:xfrm>
          <a:prstGeom prst="rect">
            <a:avLst/>
          </a:prstGeom>
          <a:ln w="1270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7" name="Picture 3" descr="G:\Проект Зимние забавы\Новая папка\IMG_20200116_10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7" y="314302"/>
            <a:ext cx="4393436" cy="2928958"/>
          </a:xfrm>
          <a:prstGeom prst="rect">
            <a:avLst/>
          </a:prstGeom>
          <a:ln w="1270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8578" y="5172086"/>
            <a:ext cx="44291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Труд в природе: расчистка дорожек от снега</a:t>
            </a:r>
            <a:endParaRPr lang="ru-RU" sz="32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ello_html_43c368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22" y="0"/>
            <a:ext cx="10828772" cy="720090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7138" y="171426"/>
            <a:ext cx="10544211" cy="710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2" rIns="91404" bIns="45702" numCol="1" anchor="ctr" anchorCtr="0" compatLnSpc="1">
            <a:prstTxWarp prst="textNoShape">
              <a:avLst/>
            </a:prstTxWarp>
            <a:spAutoFit/>
          </a:bodyPr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познавательно-творческий.</a:t>
            </a:r>
            <a:endParaRPr lang="ru-RU" sz="2400" i="1" dirty="0" smtClean="0">
              <a:solidFill>
                <a:srgbClr val="002060"/>
              </a:solidFill>
              <a:latin typeface="Sylfaen" pitchFamily="18" charset="0"/>
              <a:cs typeface="Arial" pitchFamily="34" charset="0"/>
            </a:endParaRP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: краткосрочный </a:t>
            </a:r>
            <a:endParaRPr lang="ru-RU" sz="2400" i="1" dirty="0" smtClean="0">
              <a:solidFill>
                <a:srgbClr val="002060"/>
              </a:solidFill>
              <a:latin typeface="Sylfaen" pitchFamily="18" charset="0"/>
              <a:cs typeface="Arial" pitchFamily="34" charset="0"/>
            </a:endParaRP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: воспитанники подготовительной группы, воспитатели, родители.</a:t>
            </a:r>
            <a:endParaRPr lang="ru-RU" sz="2400" i="1" dirty="0" smtClean="0">
              <a:solidFill>
                <a:srgbClr val="002060"/>
              </a:solidFill>
              <a:latin typeface="Sylfaen" pitchFamily="18" charset="0"/>
              <a:cs typeface="Arial" pitchFamily="34" charset="0"/>
            </a:endParaRP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Возраст участников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: 6-7 лет.</a:t>
            </a:r>
            <a:endParaRPr lang="ru-RU" sz="2400" i="1" dirty="0" smtClean="0">
              <a:solidFill>
                <a:srgbClr val="002060"/>
              </a:solidFill>
              <a:latin typeface="Sylfaen" pitchFamily="18" charset="0"/>
              <a:cs typeface="Arial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В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современном обществе предъявляются все более высокие требования к человеку, в том числе и к ребенку, к уровню его развития. Нет необходимости доказывать, что успешный ребенок - это в первую очередь здоровый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ребенок. Одной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из главных задач современного дошкольного воспитания является снижение риска заболеваемости детей наиболее распространенными простудными заболеваниями, главный акцент - закаливание детского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организма. Не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</a:rPr>
              <a:t>секрет, что для физического развития, укрепления организма детям необходимо как можно больше времени проводить на свежем воздухе. И зима — не исключение из этого правила! 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Зима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– это время самых интересных занятий: время кататься на санках, лыжах,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коньках.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Э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то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время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должно быть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наполнено веселыми развлечениями, увлекательными занятиями, а главное, интересным и познавательным для 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2400" i="1" dirty="0" smtClean="0">
                <a:solidFill>
                  <a:srgbClr val="002060"/>
                </a:solidFill>
                <a:latin typeface="Sylfae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i="1" dirty="0" smtClean="0">
              <a:solidFill>
                <a:srgbClr val="002060"/>
              </a:solidFill>
              <a:latin typeface="Sylfaen" pitchFamily="18" charset="0"/>
              <a:cs typeface="Arial" pitchFamily="34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922" y="5314962"/>
            <a:ext cx="2916428" cy="164305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positphotos_34519609-stock-photo-snowman-on-snowbo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0"/>
            <a:ext cx="7200900" cy="7200900"/>
          </a:xfrm>
          <a:prstGeom prst="rect">
            <a:avLst/>
          </a:prstGeom>
        </p:spPr>
      </p:pic>
      <p:pic>
        <p:nvPicPr>
          <p:cNvPr id="12290" name="Picture 2" descr="G:\Проект Зимние забавы\Новая папка\IMG_20200116_104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53" y="3596010"/>
            <a:ext cx="2643206" cy="3132689"/>
          </a:xfrm>
          <a:prstGeom prst="rect">
            <a:avLst/>
          </a:prstGeom>
          <a:ln w="1270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 descr="G:\Проект Зимние забавы\Новая папка\IMG_20200116_104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05" y="314301"/>
            <a:ext cx="2357454" cy="2794019"/>
          </a:xfrm>
          <a:prstGeom prst="rect">
            <a:avLst/>
          </a:prstGeom>
          <a:ln w="1270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2" name="Picture 4" descr="G:\Проект Зимние забавы\Новая папка\IMG-20200116-WA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501" y="1385872"/>
            <a:ext cx="3013790" cy="3571900"/>
          </a:xfrm>
          <a:prstGeom prst="rect">
            <a:avLst/>
          </a:prstGeom>
          <a:ln w="1270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57667" y="457178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Постройка снеговика</a:t>
            </a:r>
            <a:endParaRPr lang="ru-RU" sz="32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ebf3a16d1deb734f4986ddd1544d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11" y="-1800"/>
            <a:ext cx="7400938" cy="7202700"/>
          </a:xfrm>
          <a:prstGeom prst="rect">
            <a:avLst/>
          </a:prstGeom>
        </p:spPr>
      </p:pic>
      <p:pic>
        <p:nvPicPr>
          <p:cNvPr id="10242" name="Picture 2" descr="G:\Проект Зимние забавы\Новая папка\IMG-20200116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15" y="3028946"/>
            <a:ext cx="5429288" cy="3619526"/>
          </a:xfrm>
          <a:prstGeom prst="rect">
            <a:avLst/>
          </a:prstGeom>
          <a:ln w="1270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7139" y="0"/>
            <a:ext cx="671517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Конструирование из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строительного материала: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«Наша горка высока»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формирование  интереса к конструированию из разных материалов.</a:t>
            </a:r>
            <a:r>
              <a:rPr lang="ru-RU" sz="3200" dirty="0" smtClean="0"/>
              <a:t> 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epositphotos_34519609-stock-photo-snowman-on-snowbo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0"/>
            <a:ext cx="7200900" cy="7200900"/>
          </a:xfrm>
          <a:prstGeom prst="rect">
            <a:avLst/>
          </a:prstGeom>
        </p:spPr>
      </p:pic>
      <p:pic>
        <p:nvPicPr>
          <p:cNvPr id="4098" name="Picture 2" descr="G:\Проект Зимние забавы\Новая папка\IMG_20200116_083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29" y="242864"/>
            <a:ext cx="2598488" cy="3079690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 descr="G:\Проект Зимние забавы\Новая папка\IMG_20200116_083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501" y="242864"/>
            <a:ext cx="2714644" cy="321735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 descr="G:\Проект Зимние забавы\Новая папка\IMG_20200116_083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0939" y="3671888"/>
            <a:ext cx="2720449" cy="3224235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2" name="Picture 6" descr="G:\Проект Зимние забавы\Новая папка\IMG_20200116_083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891" y="3671888"/>
            <a:ext cx="2714644" cy="3217355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543287" y="242864"/>
            <a:ext cx="37147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Игра-имитация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«Покажи зимний вид спорта</a:t>
            </a:r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»</a:t>
            </a:r>
            <a:r>
              <a:rPr lang="ru-RU" sz="3200" b="1" i="1" dirty="0" smtClean="0"/>
              <a:t> </a:t>
            </a:r>
            <a:endParaRPr lang="ru-RU" sz="3200" b="1" i="1" dirty="0" smtClean="0"/>
          </a:p>
          <a:p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Sylfaen" pitchFamily="18" charset="0"/>
              </a:rPr>
              <a:t>Цель 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 закреплять с детьми знания о спорте, спортсменах, видах спорта, формировать интерес к спортивным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играм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00px-New-year-images-1280x1024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72509" cy="7200900"/>
          </a:xfrm>
          <a:prstGeom prst="rect">
            <a:avLst/>
          </a:prstGeom>
        </p:spPr>
      </p:pic>
      <p:pic>
        <p:nvPicPr>
          <p:cNvPr id="5122" name="Picture 2" descr="G:\Проект Зимние забавы\Новая папка\IMG_20200116_094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5187" y="1171558"/>
            <a:ext cx="3414736" cy="227649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G:\Проект Зимние забавы\Новая папка\IMG_20200117_153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7865" y="3814764"/>
            <a:ext cx="4639898" cy="3093266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G:\Проект Зимние забавы\Новая папка\IMG_20200116_092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6164" y="171426"/>
            <a:ext cx="3214710" cy="2143140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8577" y="4529144"/>
            <a:ext cx="5500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Рисование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«Мой любимый вид спорта</a:t>
            </a:r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»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: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учить рисовать человека в движении</a:t>
            </a:r>
            <a:endParaRPr lang="ru-RU" sz="28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iy-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5502" cy="7243788"/>
          </a:xfrm>
          <a:prstGeom prst="rect">
            <a:avLst/>
          </a:prstGeom>
        </p:spPr>
      </p:pic>
      <p:pic>
        <p:nvPicPr>
          <p:cNvPr id="8194" name="Picture 2" descr="G:\Проект Зимние забавы\Новая папка\IMG_20200117_145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65021" y="1135842"/>
            <a:ext cx="4286284" cy="4929221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57140" y="171426"/>
            <a:ext cx="500066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Рисование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«Зимние забавы</a:t>
            </a:r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»</a:t>
            </a:r>
          </a:p>
          <a:p>
            <a:endParaRPr lang="ru-RU" sz="28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endParaRPr lang="ru-RU" sz="2800" i="1" dirty="0" smtClean="0">
              <a:solidFill>
                <a:srgbClr val="002060"/>
              </a:solidFill>
              <a:latin typeface="Sylfaen" pitchFamily="18" charset="0"/>
            </a:endParaRPr>
          </a:p>
          <a:p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: р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азвития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умения задумывать содержание своего рисунка и доводить замысел до конца. Продолжать рисовать с использованием всех известных приемов рисования.</a:t>
            </a:r>
            <a:endParaRPr lang="ru-RU" sz="2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razdnichnye-snegoviki-snegovik-ulybka-14172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97" y="0"/>
            <a:ext cx="7615253" cy="7200900"/>
          </a:xfrm>
          <a:prstGeom prst="rect">
            <a:avLst/>
          </a:prstGeom>
        </p:spPr>
      </p:pic>
      <p:pic>
        <p:nvPicPr>
          <p:cNvPr id="7" name="Рисунок 6" descr="prazdnichnye-snegoviki-snegovik-ulybka-14172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97" y="0"/>
            <a:ext cx="7615253" cy="7200900"/>
          </a:xfrm>
          <a:prstGeom prst="rect">
            <a:avLst/>
          </a:prstGeom>
        </p:spPr>
      </p:pic>
      <p:pic>
        <p:nvPicPr>
          <p:cNvPr id="13315" name="Picture 3" descr="G:\Проект Зимние забавы\Новая папка\IMG-20200117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01" y="314302"/>
            <a:ext cx="4071966" cy="2928958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6" name="Picture 4" descr="G:\Проект Зимние забавы\Новая папка\IMG-20200116-WA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4857" y="314302"/>
            <a:ext cx="3143272" cy="2857520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7" name="Picture 5" descr="G:\Проект Зимние забавы\Новая папка\IMG-20200117-WA0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16" y="3814764"/>
            <a:ext cx="4071966" cy="293369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8" name="Picture 6" descr="G:\Проект Зимние забавы\Новая папка\IMG-20200117-WA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00609" y="3814764"/>
            <a:ext cx="2484703" cy="2944833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757998" y="385740"/>
            <a:ext cx="40433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Дидактические игры: «Угадай по описанию», «Найди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отличие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».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3814" y="3671887"/>
            <a:ext cx="32575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 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 развитие наблюдательности,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внимания, памяти,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восприятия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качества и формы предмета.</a:t>
            </a:r>
            <a:endParaRPr lang="ru-RU" sz="28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nowman-3d-cute-christmas-new-44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57" y="0"/>
            <a:ext cx="8358245" cy="7200900"/>
          </a:xfrm>
          <a:prstGeom prst="rect">
            <a:avLst/>
          </a:prstGeom>
        </p:spPr>
      </p:pic>
      <p:pic>
        <p:nvPicPr>
          <p:cNvPr id="7170" name="Picture 2" descr="G:\Проект Зимние забавы\Новая папка\IMG_20200116_092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2245" y="242864"/>
            <a:ext cx="3929090" cy="2619394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 descr="G:\Проект Зимние забавы\Новая папка\IMG_20200116_092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77" y="4314830"/>
            <a:ext cx="2124834" cy="2518324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G:\Проект Зимние забавы\Новая папка\IMG-20200116-WA00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6625" y="3100383"/>
            <a:ext cx="3267912" cy="3873081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 descr="G:\Проект Зимние забавы\Новая папка\IMG-20200116-WA00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39" y="528616"/>
            <a:ext cx="3536180" cy="2357454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17-11-09_21-53-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50" y="0"/>
            <a:ext cx="6786611" cy="7200900"/>
          </a:xfrm>
          <a:prstGeom prst="rect">
            <a:avLst/>
          </a:prstGeom>
        </p:spPr>
      </p:pic>
      <p:pic>
        <p:nvPicPr>
          <p:cNvPr id="6148" name="Picture 4" descr="G:\Проект Зимние забавы\Новая папка\IMG_20200117_171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873" y="314302"/>
            <a:ext cx="3643337" cy="2428892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0" name="Picture 6" descr="G:\Проект Зимние забавы\Новая папка\IMG_20200117_171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77" y="3100384"/>
            <a:ext cx="2772688" cy="3286148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1" name="Picture 7" descr="G:\Проект Зимние забавы\Новая папка\IMG_20200117_175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40" y="242864"/>
            <a:ext cx="3500462" cy="2333641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2" name="Picture 8" descr="G:\Проект Зимние забавы\Новая папка\IMG_20200117_1756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0873" y="3100384"/>
            <a:ext cx="3714781" cy="2647947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900477" y="5957904"/>
            <a:ext cx="4929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Выставка-коллаж «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Мы любим спорт». </a:t>
            </a:r>
            <a:endParaRPr lang="ru-RU" sz="32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3848-face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01350" cy="7200899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400014" y="457178"/>
            <a:ext cx="1021563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В процессе реализации проекта дети были очень увлечены различными видами деятельности по теме. Проводимая работа объединила детей, создала доброжелательную атмосферу в коллективе.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Дети овладели достаточным уровнем двигательной активности согласно возрасту.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Воспитанники познакомились с новыми разнообразными играми и упражнениями в группе и на воздухе.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Дети имеют представление о зимних видах спорта, приобрели новый познавательный опыт.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Владеют расширенным словарным запасом.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Знакомы с правилами безопасного поведения в природе зимой.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Разработаны рекомендации для родителей.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7732" y="1743062"/>
            <a:ext cx="4357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Sylfaen" pitchFamily="18" charset="0"/>
              </a:rPr>
              <a:t>Спасибо за внимание!</a:t>
            </a:r>
            <a:endParaRPr lang="ru-RU" sz="48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01349" cy="72009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5767" y="457178"/>
            <a:ext cx="4572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Sylfaen" pitchFamily="18" charset="0"/>
              </a:rPr>
              <a:t>Спасибо за внимание!</a:t>
            </a:r>
            <a:endParaRPr lang="ru-RU" sz="4400" b="1" i="1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14338" name="Picture 2" descr="G:\Проект Зимние забавы\Новая папка\IMG-20200116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53" y="2028814"/>
            <a:ext cx="4098756" cy="485778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43c368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22" y="0"/>
            <a:ext cx="10828772" cy="7200900"/>
          </a:xfrm>
          <a:prstGeom prst="rect">
            <a:avLst/>
          </a:prstGeom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57140" y="171426"/>
            <a:ext cx="10215634" cy="624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2" rIns="91404" bIns="45702" numCol="1" anchor="ctr" anchorCtr="0" compatLnSpc="1">
            <a:prstTxWarp prst="textNoShape">
              <a:avLst/>
            </a:prstTxWarp>
            <a:spAutoFit/>
          </a:bodyPr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Цель: 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Систематизировать представления о зимних играх - забавах, зимних видах спорта.</a:t>
            </a: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Задачи:</a:t>
            </a: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Воспитательные: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Формировать желание заниматься зимними видами спорта. 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Воспитывать здоровый дух соперничества, взаимовыручки в командных играх.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Развивающие: 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Развивать потребность в двигательной активности. 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Развивать сообразительность при отгадывании загадок о зимних забавах и видах спорта.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Развивать счетные навыки и зрительное внимание.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Стимулировать проявление положительных эмоций.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Развивать общую моторику.</a:t>
            </a: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Образовательные: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Способствовать расширению кругозора детей по теме. Закреплять понятия «Зимние забавы», «Спортивный инвентарь».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Расширять словарь за счет имен существительных(санки, лыжи, коньки, лыжник, фигурист, каток и др.) и имен прилагательных : липкий, рассыпчатый, снежный, ледяной.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Учить составлять короткие рассказы по опорным картинкам.( о зимних –забавах: лепке снежных фигур, катании на санках, лыжах, коньках, игры в снежки, хоккей).</a:t>
            </a:r>
            <a:b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Arial" pitchFamily="34" charset="0"/>
              </a:rPr>
              <a:t>Учить рисовать спортивный инвентарь, снеговика, лепить постройки из снега.</a:t>
            </a:r>
            <a:endParaRPr kumimoji="0" lang="ru-RU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onstola.ru-144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85" y="0"/>
            <a:ext cx="7429552" cy="7200900"/>
          </a:xfrm>
          <a:prstGeom prst="rect">
            <a:avLst/>
          </a:prstGeom>
        </p:spPr>
      </p:pic>
      <p:pic>
        <p:nvPicPr>
          <p:cNvPr id="1026" name="Picture 2" descr="G:\Проект Зимние забавы\Новая папка\IMG_20200113_162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9435" y="3886202"/>
            <a:ext cx="3714777" cy="2502092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IMG_20181214_155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39" y="1528748"/>
            <a:ext cx="3500463" cy="2151616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 descr="G:\Проект Зимние забавы\Новая папка\IMG_20200116_070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01" y="3957640"/>
            <a:ext cx="3716867" cy="2214578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G:\Проект Зимние забавы\Новая папка\IMG_20200117_153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0873" y="1171558"/>
            <a:ext cx="3669788" cy="2126241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171426"/>
            <a:ext cx="9115451" cy="138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2" rIns="91404" bIns="45702" numCol="1" anchor="ctr" anchorCtr="0" compatLnSpc="1">
            <a:prstTxWarp prst="textNoShape">
              <a:avLst/>
            </a:prstTxWarp>
            <a:spAutoFit/>
          </a:bodyPr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Работа с родителями 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консультации «Первая помощь при травмах зимой».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  <a:p>
            <a:pPr defTabSz="914036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памятка «Безопасная прогулка зимой»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epositphotos_34519609-stock-photo-snowman-on-snowbo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59" y="0"/>
            <a:ext cx="7686690" cy="7200900"/>
          </a:xfrm>
          <a:prstGeom prst="rect">
            <a:avLst/>
          </a:prstGeom>
        </p:spPr>
      </p:pic>
      <p:pic>
        <p:nvPicPr>
          <p:cNvPr id="3075" name="Picture 3" descr="G:\Проект Зимние забавы\Новая папка\IMG_20200116_084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05" y="171426"/>
            <a:ext cx="3071834" cy="3640692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G:\Проект Зимние забавы\Новая папка\IMG_20200116_105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891" y="4100516"/>
            <a:ext cx="4277312" cy="2851542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257799" y="4743458"/>
            <a:ext cx="51435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Simplified Arabic" pitchFamily="18" charset="-78"/>
              </a:rPr>
              <a:t>Наблюдение на прогулке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Simplified Arabic" pitchFamily="18" charset="-78"/>
              </a:rPr>
              <a:t> и работа в уголке природы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Цели:  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закреплять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знания о взаимосвязи живой и неживой природы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Simplified Arabic" pitchFamily="18" charset="-78"/>
            </a:endParaRPr>
          </a:p>
        </p:txBody>
      </p:sp>
      <p:pic>
        <p:nvPicPr>
          <p:cNvPr id="10" name="Picture 2" descr="G:\Проект Зимние забавы\Новая папка\IMG_20200116_081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3881" y="528616"/>
            <a:ext cx="2543155" cy="3014110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1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86757" cy="7200900"/>
          </a:xfrm>
          <a:prstGeom prst="rect">
            <a:avLst/>
          </a:prstGeom>
        </p:spPr>
      </p:pic>
      <p:pic>
        <p:nvPicPr>
          <p:cNvPr id="9218" name="Picture 2" descr="G:\Проект Зимние забавы\Новая папка\IMG-20200113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6460" y="385740"/>
            <a:ext cx="4393437" cy="2928958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 descr="G:\Проект Зимние забавы\Новая папка\IMG-20200113-WA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6493" y="3886202"/>
            <a:ext cx="4289288" cy="2859525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14329" y="3957640"/>
            <a:ext cx="478634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Sylfaen" pitchFamily="18" charset="0"/>
              </a:rPr>
              <a:t>Физкультминутка «Зарядка»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Цель: 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способствовать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укреплению здоровья детей и пробуждению организма для нормальной жизнедеятельности.</a:t>
            </a:r>
            <a:endParaRPr lang="ru-RU" sz="28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89" y="0"/>
            <a:ext cx="6715171" cy="7200900"/>
          </a:xfrm>
          <a:prstGeom prst="rect">
            <a:avLst/>
          </a:prstGeom>
        </p:spPr>
      </p:pic>
      <p:pic>
        <p:nvPicPr>
          <p:cNvPr id="10242" name="Picture 2" descr="G:\Проект Зимние забавы\Новая папка\IMG-20200113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29" y="3814764"/>
            <a:ext cx="2643207" cy="3132691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5" name="Picture 5" descr="G:\Проект Зимние забавы\Новая папка\IMG-20200113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577" y="314302"/>
            <a:ext cx="2714644" cy="321735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6" name="Picture 6" descr="G:\Проект Зимние забавы\Новая папка\IMG-20200113-WA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39" y="2743194"/>
            <a:ext cx="3134342" cy="371477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043485" y="242864"/>
            <a:ext cx="57578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Рассматривание предметных и сюжетных картинок по теме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7799" y="1242997"/>
            <a:ext cx="5214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Цель: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учить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составлять связный рассказ по картине</a:t>
            </a:r>
            <a:endParaRPr lang="ru-RU" sz="2800" i="1" dirty="0">
              <a:solidFill>
                <a:srgbClr val="00206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186757" cy="7200899"/>
          </a:xfrm>
          <a:prstGeom prst="rect">
            <a:avLst/>
          </a:prstGeom>
        </p:spPr>
      </p:pic>
      <p:pic>
        <p:nvPicPr>
          <p:cNvPr id="9218" name="Picture 2" descr="G:\Проект Зимние забавы\Новая папка\IMG-20200116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63" y="242864"/>
            <a:ext cx="3043221" cy="3606781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 descr="G:\Проект Зимние забавы\Новая папка\IMG-20200116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7931" y="4171954"/>
            <a:ext cx="4221948" cy="2814632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71453" y="4386268"/>
            <a:ext cx="564360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Показ презентации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«Зимние виды спорта» «Видео- загадки»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Цель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продолжить 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  <a:cs typeface="Times New Roman" pitchFamily="18" charset="0"/>
              </a:rPr>
              <a:t>знакомить детей с зимними видами спорта, учить разгадывать загадки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ebf3a16d1deb734f4986ddd1544d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32" y="0"/>
            <a:ext cx="8115318" cy="7200900"/>
          </a:xfrm>
          <a:prstGeom prst="rect">
            <a:avLst/>
          </a:prstGeom>
        </p:spPr>
      </p:pic>
      <p:pic>
        <p:nvPicPr>
          <p:cNvPr id="11266" name="Picture 2" descr="G:\Проект Зимние забавы\Новая папка\IMG-20200113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53" y="3814764"/>
            <a:ext cx="4500594" cy="3000396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7" name="Picture 3" descr="G:\Проект Зимние забавы\Новая папка\IMG-20200113-WA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19" y="314302"/>
            <a:ext cx="3214710" cy="3261855"/>
          </a:xfrm>
          <a:prstGeom prst="rect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186361" y="4100516"/>
            <a:ext cx="5614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lfaen" pitchFamily="18" charset="0"/>
                <a:ea typeface="Times New Roman" pitchFamily="18" charset="0"/>
                <a:cs typeface="Times New Roman" pitchFamily="18" charset="0"/>
              </a:rPr>
              <a:t>Картинки для раскрашивания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Цель</a:t>
            </a:r>
            <a:r>
              <a:rPr lang="en-US" sz="2800" i="1" dirty="0" smtClean="0">
                <a:solidFill>
                  <a:srgbClr val="002060"/>
                </a:solidFill>
                <a:latin typeface="Sylfaen" pitchFamily="18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Sylfaen" pitchFamily="18" charset="0"/>
              </a:rPr>
              <a:t>обучение правильному подбору цветовых сочетаний, развить и укрепить навыки рисования</a:t>
            </a:r>
            <a:endParaRPr kumimoji="0" lang="ru-RU" sz="2800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348</TotalTime>
  <Words>599</Words>
  <PresentationFormat>Произвольный</PresentationFormat>
  <Paragraphs>87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43</cp:revision>
  <dcterms:created xsi:type="dcterms:W3CDTF">2020-01-12T08:54:25Z</dcterms:created>
  <dcterms:modified xsi:type="dcterms:W3CDTF">2020-01-19T11:26:07Z</dcterms:modified>
</cp:coreProperties>
</file>