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1" r:id="rId5"/>
    <p:sldId id="293" r:id="rId6"/>
    <p:sldId id="284" r:id="rId7"/>
    <p:sldId id="291" r:id="rId8"/>
    <p:sldId id="295" r:id="rId9"/>
    <p:sldId id="285" r:id="rId10"/>
    <p:sldId id="266" r:id="rId11"/>
    <p:sldId id="286" r:id="rId12"/>
    <p:sldId id="268" r:id="rId13"/>
    <p:sldId id="270" r:id="rId14"/>
    <p:sldId id="282" r:id="rId1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73846C-4689-4B13-BBC1-9AC2C99E86B5}" type="doc">
      <dgm:prSet loTypeId="urn:microsoft.com/office/officeart/2005/8/layout/chevron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51942B22-B928-4C6D-8250-2F609B92D5D5}">
      <dgm:prSet phldrT="[Текст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1</a:t>
          </a:r>
          <a:endParaRPr lang="ru-RU" dirty="0">
            <a:solidFill>
              <a:schemeClr val="tx1"/>
            </a:solidFill>
          </a:endParaRPr>
        </a:p>
      </dgm:t>
    </dgm:pt>
    <dgm:pt modelId="{9C480B7C-123F-4519-AE4C-803B0732CD42}" type="parTrans" cxnId="{CD880935-5BE3-4318-98C5-2EB635E35995}">
      <dgm:prSet/>
      <dgm:spPr/>
      <dgm:t>
        <a:bodyPr/>
        <a:lstStyle/>
        <a:p>
          <a:endParaRPr lang="ru-RU"/>
        </a:p>
      </dgm:t>
    </dgm:pt>
    <dgm:pt modelId="{DCB22103-0CDD-40A3-BEEE-A7CCF8AD3305}" type="sibTrans" cxnId="{CD880935-5BE3-4318-98C5-2EB635E35995}">
      <dgm:prSet/>
      <dgm:spPr/>
      <dgm:t>
        <a:bodyPr/>
        <a:lstStyle/>
        <a:p>
          <a:endParaRPr lang="ru-RU"/>
        </a:p>
      </dgm:t>
    </dgm:pt>
    <dgm:pt modelId="{247D37F6-D44B-4CD9-A910-9A771C11130F}">
      <dgm:prSet phldrT="[Текст]"/>
      <dgm:spPr/>
      <dgm:t>
        <a:bodyPr/>
        <a:lstStyle/>
        <a:p>
          <a:r>
            <a:rPr lang="ru-RU" dirty="0" smtClean="0"/>
            <a:t>НЕСОГЛАСИЕ</a:t>
          </a:r>
          <a:endParaRPr lang="ru-RU" dirty="0"/>
        </a:p>
      </dgm:t>
    </dgm:pt>
    <dgm:pt modelId="{E76FFDD9-5647-4504-97CC-2EE531A2562F}" type="parTrans" cxnId="{619DF8E1-FBB6-4BB8-BDD7-5DC4F6B2615F}">
      <dgm:prSet/>
      <dgm:spPr/>
      <dgm:t>
        <a:bodyPr/>
        <a:lstStyle/>
        <a:p>
          <a:endParaRPr lang="ru-RU"/>
        </a:p>
      </dgm:t>
    </dgm:pt>
    <dgm:pt modelId="{81EAA383-274D-490A-A941-553EBD4A293F}" type="sibTrans" cxnId="{619DF8E1-FBB6-4BB8-BDD7-5DC4F6B2615F}">
      <dgm:prSet/>
      <dgm:spPr/>
      <dgm:t>
        <a:bodyPr/>
        <a:lstStyle/>
        <a:p>
          <a:endParaRPr lang="ru-RU"/>
        </a:p>
      </dgm:t>
    </dgm:pt>
    <dgm:pt modelId="{637B1266-2F6B-495E-BE65-8575182C6D71}">
      <dgm:prSet phldrT="[Текст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8840C0AB-8DEE-4345-BB9C-371E9C03E91D}" type="parTrans" cxnId="{B4C35116-5860-4D94-9314-E6E4DAF9970D}">
      <dgm:prSet/>
      <dgm:spPr/>
      <dgm:t>
        <a:bodyPr/>
        <a:lstStyle/>
        <a:p>
          <a:endParaRPr lang="ru-RU"/>
        </a:p>
      </dgm:t>
    </dgm:pt>
    <dgm:pt modelId="{99E7EC95-A19D-49C7-9B3D-6E01A1BF37C4}" type="sibTrans" cxnId="{B4C35116-5860-4D94-9314-E6E4DAF9970D}">
      <dgm:prSet/>
      <dgm:spPr/>
      <dgm:t>
        <a:bodyPr/>
        <a:lstStyle/>
        <a:p>
          <a:endParaRPr lang="ru-RU"/>
        </a:p>
      </dgm:t>
    </dgm:pt>
    <dgm:pt modelId="{4DB44CD7-63D0-4B6F-A5AC-BF9E2FB2DAA3}">
      <dgm:prSet phldrT="[Текст]"/>
      <dgm:spPr/>
      <dgm:t>
        <a:bodyPr/>
        <a:lstStyle/>
        <a:p>
          <a:r>
            <a:rPr lang="ru-RU" dirty="0" smtClean="0"/>
            <a:t>НЕДОВОЛЬСТВО</a:t>
          </a:r>
          <a:endParaRPr lang="ru-RU" dirty="0"/>
        </a:p>
      </dgm:t>
    </dgm:pt>
    <dgm:pt modelId="{EAFB991F-0FF2-4C37-9B81-69A042F2619E}" type="parTrans" cxnId="{31A8C85F-2531-43C5-B8D1-B8E8F16C0377}">
      <dgm:prSet/>
      <dgm:spPr/>
      <dgm:t>
        <a:bodyPr/>
        <a:lstStyle/>
        <a:p>
          <a:endParaRPr lang="ru-RU"/>
        </a:p>
      </dgm:t>
    </dgm:pt>
    <dgm:pt modelId="{CC1A47C4-6C0E-458D-86B7-CC4CCC254385}" type="sibTrans" cxnId="{31A8C85F-2531-43C5-B8D1-B8E8F16C0377}">
      <dgm:prSet/>
      <dgm:spPr/>
      <dgm:t>
        <a:bodyPr/>
        <a:lstStyle/>
        <a:p>
          <a:endParaRPr lang="ru-RU"/>
        </a:p>
      </dgm:t>
    </dgm:pt>
    <dgm:pt modelId="{F6F1BA49-AD9A-4050-9717-F40BA2BBC2FD}">
      <dgm:prSet phldrT="[Текст]" phldr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ru-RU" dirty="0"/>
        </a:p>
      </dgm:t>
    </dgm:pt>
    <dgm:pt modelId="{3D455758-04E5-4E16-9834-0DFC04D46F52}" type="parTrans" cxnId="{053CF052-DA4B-490A-9FAC-4E44BF65A9AA}">
      <dgm:prSet/>
      <dgm:spPr/>
      <dgm:t>
        <a:bodyPr/>
        <a:lstStyle/>
        <a:p>
          <a:endParaRPr lang="ru-RU"/>
        </a:p>
      </dgm:t>
    </dgm:pt>
    <dgm:pt modelId="{23DC46BA-F6DA-417D-83CE-EB8C958E0D62}" type="sibTrans" cxnId="{053CF052-DA4B-490A-9FAC-4E44BF65A9AA}">
      <dgm:prSet/>
      <dgm:spPr/>
      <dgm:t>
        <a:bodyPr/>
        <a:lstStyle/>
        <a:p>
          <a:endParaRPr lang="ru-RU"/>
        </a:p>
      </dgm:t>
    </dgm:pt>
    <dgm:pt modelId="{37EFBCDD-E60E-4CB0-8D7D-225076C30094}">
      <dgm:prSet phldrT="[Текст]"/>
      <dgm:spPr/>
      <dgm:t>
        <a:bodyPr/>
        <a:lstStyle/>
        <a:p>
          <a:r>
            <a:rPr lang="ru-RU" dirty="0" smtClean="0"/>
            <a:t>ПРОТИВОДЕЙСТВИЕ</a:t>
          </a:r>
          <a:endParaRPr lang="ru-RU" dirty="0"/>
        </a:p>
      </dgm:t>
    </dgm:pt>
    <dgm:pt modelId="{AB946A28-FEE2-42EE-A37E-DE3683846940}" type="parTrans" cxnId="{8DC9A533-3FDA-4143-8100-8066CF673C88}">
      <dgm:prSet/>
      <dgm:spPr/>
      <dgm:t>
        <a:bodyPr/>
        <a:lstStyle/>
        <a:p>
          <a:endParaRPr lang="ru-RU"/>
        </a:p>
      </dgm:t>
    </dgm:pt>
    <dgm:pt modelId="{841121DC-087C-471C-8AB7-4F71779D68AE}" type="sibTrans" cxnId="{8DC9A533-3FDA-4143-8100-8066CF673C88}">
      <dgm:prSet/>
      <dgm:spPr/>
      <dgm:t>
        <a:bodyPr/>
        <a:lstStyle/>
        <a:p>
          <a:endParaRPr lang="ru-RU"/>
        </a:p>
      </dgm:t>
    </dgm:pt>
    <dgm:pt modelId="{1FF38481-678E-4708-8CB9-246CD640DABA}">
      <dgm:prSet phldrT="[Текст]"/>
      <dgm:spPr>
        <a:solidFill>
          <a:srgbClr val="C00000"/>
        </a:solidFill>
      </dgm:spPr>
      <dgm:t>
        <a:bodyPr/>
        <a:lstStyle/>
        <a:p>
          <a:endParaRPr lang="ru-RU" dirty="0"/>
        </a:p>
      </dgm:t>
    </dgm:pt>
    <dgm:pt modelId="{0F99EC26-0F73-422F-BBD8-F25DAF27FF68}" type="parTrans" cxnId="{ECD579F5-6DF4-4D13-882D-EF4198102666}">
      <dgm:prSet/>
      <dgm:spPr/>
      <dgm:t>
        <a:bodyPr/>
        <a:lstStyle/>
        <a:p>
          <a:endParaRPr lang="ru-RU"/>
        </a:p>
      </dgm:t>
    </dgm:pt>
    <dgm:pt modelId="{0978BC86-AAA4-48A3-B028-2B424617C38E}" type="sibTrans" cxnId="{ECD579F5-6DF4-4D13-882D-EF4198102666}">
      <dgm:prSet/>
      <dgm:spPr/>
      <dgm:t>
        <a:bodyPr/>
        <a:lstStyle/>
        <a:p>
          <a:endParaRPr lang="ru-RU"/>
        </a:p>
      </dgm:t>
    </dgm:pt>
    <dgm:pt modelId="{112A3E39-31B4-4DF2-BE74-FE4EC13EB1E3}">
      <dgm:prSet phldrT="[Текст]"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ru-RU" dirty="0"/>
        </a:p>
      </dgm:t>
    </dgm:pt>
    <dgm:pt modelId="{D44A0180-BB70-48E5-AAC2-49CAD12A7963}" type="parTrans" cxnId="{96D72499-D586-4423-8A6F-7F9C84888BC0}">
      <dgm:prSet/>
      <dgm:spPr/>
    </dgm:pt>
    <dgm:pt modelId="{B62DF618-89A9-41AB-B361-71282F282562}" type="sibTrans" cxnId="{96D72499-D586-4423-8A6F-7F9C84888BC0}">
      <dgm:prSet/>
      <dgm:spPr/>
    </dgm:pt>
    <dgm:pt modelId="{443B280D-BD39-41C9-9F2C-AF9A0B51A2BB}">
      <dgm:prSet phldrT="[Текст]"/>
      <dgm:spPr>
        <a:solidFill>
          <a:schemeClr val="accent2">
            <a:lumMod val="50000"/>
          </a:schemeClr>
        </a:solidFill>
      </dgm:spPr>
      <dgm:t>
        <a:bodyPr/>
        <a:lstStyle/>
        <a:p>
          <a:endParaRPr lang="ru-RU" dirty="0"/>
        </a:p>
      </dgm:t>
    </dgm:pt>
    <dgm:pt modelId="{6A1D17BF-3077-4D9C-9238-0E7309886374}" type="parTrans" cxnId="{1B95436C-9AB7-4F70-BE69-91DA0D3D60AD}">
      <dgm:prSet/>
      <dgm:spPr/>
    </dgm:pt>
    <dgm:pt modelId="{60AADF06-19D1-4366-A9F0-8584F3F64381}" type="sibTrans" cxnId="{1B95436C-9AB7-4F70-BE69-91DA0D3D60AD}">
      <dgm:prSet/>
      <dgm:spPr/>
    </dgm:pt>
    <dgm:pt modelId="{8EE0178E-FBB5-43F8-8C14-564BC5CA3438}">
      <dgm:prSet/>
      <dgm:spPr/>
      <dgm:t>
        <a:bodyPr/>
        <a:lstStyle/>
        <a:p>
          <a:r>
            <a:rPr lang="ru-RU" dirty="0" smtClean="0"/>
            <a:t>УНИЖЕНИЕ</a:t>
          </a:r>
          <a:endParaRPr lang="ru-RU" dirty="0"/>
        </a:p>
      </dgm:t>
    </dgm:pt>
    <dgm:pt modelId="{103AD961-2E33-4D38-9C12-12C9D2499EA1}" type="parTrans" cxnId="{1DC7BC47-1875-4F69-9709-ACB3E7174DB0}">
      <dgm:prSet/>
      <dgm:spPr/>
    </dgm:pt>
    <dgm:pt modelId="{94B23721-7ED8-4DF3-BB2B-16050A402695}" type="sibTrans" cxnId="{1DC7BC47-1875-4F69-9709-ACB3E7174DB0}">
      <dgm:prSet/>
      <dgm:spPr/>
    </dgm:pt>
    <dgm:pt modelId="{6B6810AF-EB46-4BD0-B807-1E5D92894327}">
      <dgm:prSet/>
      <dgm:spPr/>
      <dgm:t>
        <a:bodyPr/>
        <a:lstStyle/>
        <a:p>
          <a:r>
            <a:rPr lang="ru-RU" dirty="0" smtClean="0"/>
            <a:t>АГРЕССИЯ</a:t>
          </a:r>
          <a:endParaRPr lang="ru-RU" dirty="0"/>
        </a:p>
      </dgm:t>
    </dgm:pt>
    <dgm:pt modelId="{A5FDCC67-023F-410F-957C-7CF305F261E5}" type="parTrans" cxnId="{655DBAE6-EC89-47B8-BCA5-DE4329FE832F}">
      <dgm:prSet/>
      <dgm:spPr/>
    </dgm:pt>
    <dgm:pt modelId="{247373CE-E623-4586-A48B-95BBA0BEE2AA}" type="sibTrans" cxnId="{655DBAE6-EC89-47B8-BCA5-DE4329FE832F}">
      <dgm:prSet/>
      <dgm:spPr/>
    </dgm:pt>
    <dgm:pt modelId="{F3733096-0B25-43D4-984A-AB0EE121DF40}">
      <dgm:prSet/>
      <dgm:spPr/>
      <dgm:t>
        <a:bodyPr/>
        <a:lstStyle/>
        <a:p>
          <a:r>
            <a:rPr lang="ru-RU" dirty="0" smtClean="0"/>
            <a:t>РАЗРЫВ</a:t>
          </a:r>
          <a:endParaRPr lang="ru-RU" dirty="0"/>
        </a:p>
      </dgm:t>
    </dgm:pt>
    <dgm:pt modelId="{8BE9524D-83E9-435E-99E2-B3D50BACE3D0}" type="parTrans" cxnId="{13B8DF9E-F3A6-4FE3-9F2C-8B657C3F599E}">
      <dgm:prSet/>
      <dgm:spPr/>
    </dgm:pt>
    <dgm:pt modelId="{411CEF81-C89D-4C95-B21D-99C498BEC522}" type="sibTrans" cxnId="{13B8DF9E-F3A6-4FE3-9F2C-8B657C3F599E}">
      <dgm:prSet/>
      <dgm:spPr/>
    </dgm:pt>
    <dgm:pt modelId="{E122CBDD-F117-4660-B501-6C4D1864147C}" type="pres">
      <dgm:prSet presAssocID="{A273846C-4689-4B13-BBC1-9AC2C99E86B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E8C083-8B4E-4519-9570-059D1FC62BB0}" type="pres">
      <dgm:prSet presAssocID="{51942B22-B928-4C6D-8250-2F609B92D5D5}" presName="composite" presStyleCnt="0"/>
      <dgm:spPr/>
    </dgm:pt>
    <dgm:pt modelId="{C14CF4E5-F490-46DB-8C09-69B1CA672C1C}" type="pres">
      <dgm:prSet presAssocID="{51942B22-B928-4C6D-8250-2F609B92D5D5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59881-613F-404F-98DA-70B73D1D16D3}" type="pres">
      <dgm:prSet presAssocID="{51942B22-B928-4C6D-8250-2F609B92D5D5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E81829-0FFD-4AA0-BCC9-83A6D123B99B}" type="pres">
      <dgm:prSet presAssocID="{DCB22103-0CDD-40A3-BEEE-A7CCF8AD3305}" presName="sp" presStyleCnt="0"/>
      <dgm:spPr/>
    </dgm:pt>
    <dgm:pt modelId="{A54FC437-B315-454B-A194-02CD3DDE586A}" type="pres">
      <dgm:prSet presAssocID="{637B1266-2F6B-495E-BE65-8575182C6D71}" presName="composite" presStyleCnt="0"/>
      <dgm:spPr/>
    </dgm:pt>
    <dgm:pt modelId="{212CFC84-D0BE-4E7F-B8CD-0367D2B2ED6A}" type="pres">
      <dgm:prSet presAssocID="{637B1266-2F6B-495E-BE65-8575182C6D71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F4FE6A-23C6-4A97-B82F-6DA8003243E2}" type="pres">
      <dgm:prSet presAssocID="{637B1266-2F6B-495E-BE65-8575182C6D71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57BAF5-9975-4357-AD8D-02D64D095E2B}" type="pres">
      <dgm:prSet presAssocID="{99E7EC95-A19D-49C7-9B3D-6E01A1BF37C4}" presName="sp" presStyleCnt="0"/>
      <dgm:spPr/>
    </dgm:pt>
    <dgm:pt modelId="{FCD0E24C-7961-4CD3-88CA-96906DB40E32}" type="pres">
      <dgm:prSet presAssocID="{F6F1BA49-AD9A-4050-9717-F40BA2BBC2FD}" presName="composite" presStyleCnt="0"/>
      <dgm:spPr/>
    </dgm:pt>
    <dgm:pt modelId="{9EF4FA04-386E-4246-B779-7E09C3542AE1}" type="pres">
      <dgm:prSet presAssocID="{F6F1BA49-AD9A-4050-9717-F40BA2BBC2FD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04E51F-CCBA-4DD8-AA6B-2753E3828771}" type="pres">
      <dgm:prSet presAssocID="{F6F1BA49-AD9A-4050-9717-F40BA2BBC2FD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9ECA6D-79E1-4D3F-8A87-50AD6162BE72}" type="pres">
      <dgm:prSet presAssocID="{23DC46BA-F6DA-417D-83CE-EB8C958E0D62}" presName="sp" presStyleCnt="0"/>
      <dgm:spPr/>
    </dgm:pt>
    <dgm:pt modelId="{47E7ABBF-6C95-4F00-95B1-74516F891733}" type="pres">
      <dgm:prSet presAssocID="{112A3E39-31B4-4DF2-BE74-FE4EC13EB1E3}" presName="composite" presStyleCnt="0"/>
      <dgm:spPr/>
    </dgm:pt>
    <dgm:pt modelId="{9B577351-3027-41BC-85D6-C942E2150FAB}" type="pres">
      <dgm:prSet presAssocID="{112A3E39-31B4-4DF2-BE74-FE4EC13EB1E3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D8FBAB-5A0E-4383-A479-2D801A9A31B0}" type="pres">
      <dgm:prSet presAssocID="{112A3E39-31B4-4DF2-BE74-FE4EC13EB1E3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243C25-03CD-455E-9CF6-544605F68676}" type="pres">
      <dgm:prSet presAssocID="{B62DF618-89A9-41AB-B361-71282F282562}" presName="sp" presStyleCnt="0"/>
      <dgm:spPr/>
    </dgm:pt>
    <dgm:pt modelId="{FB246DA3-3036-4995-A1C4-FA16202DD92E}" type="pres">
      <dgm:prSet presAssocID="{443B280D-BD39-41C9-9F2C-AF9A0B51A2BB}" presName="composite" presStyleCnt="0"/>
      <dgm:spPr/>
    </dgm:pt>
    <dgm:pt modelId="{230DACC3-5015-469B-8865-6EAEA6DEF1B6}" type="pres">
      <dgm:prSet presAssocID="{443B280D-BD39-41C9-9F2C-AF9A0B51A2BB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865EDF-DD43-4FC0-8DF2-BD78242B8356}" type="pres">
      <dgm:prSet presAssocID="{443B280D-BD39-41C9-9F2C-AF9A0B51A2BB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6FD413-E692-4808-8474-746386EA23D8}" type="pres">
      <dgm:prSet presAssocID="{60AADF06-19D1-4366-A9F0-8584F3F64381}" presName="sp" presStyleCnt="0"/>
      <dgm:spPr/>
    </dgm:pt>
    <dgm:pt modelId="{77A4E14F-32AF-438D-B888-809219F0C499}" type="pres">
      <dgm:prSet presAssocID="{1FF38481-678E-4708-8CB9-246CD640DABA}" presName="composite" presStyleCnt="0"/>
      <dgm:spPr/>
    </dgm:pt>
    <dgm:pt modelId="{B2314414-3BA6-460C-B544-8A397A9A62E4}" type="pres">
      <dgm:prSet presAssocID="{1FF38481-678E-4708-8CB9-246CD640DABA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6EF1DF-AC32-44F3-A2A8-D394C82784B0}" type="pres">
      <dgm:prSet presAssocID="{1FF38481-678E-4708-8CB9-246CD640DABA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C51C8B5-C700-4E62-8592-EA12A5B1C6E2}" type="presOf" srcId="{112A3E39-31B4-4DF2-BE74-FE4EC13EB1E3}" destId="{9B577351-3027-41BC-85D6-C942E2150FAB}" srcOrd="0" destOrd="0" presId="urn:microsoft.com/office/officeart/2005/8/layout/chevron2"/>
    <dgm:cxn modelId="{12C6EF5D-E2B5-4508-AC2B-B93FEB5FE41F}" type="presOf" srcId="{8EE0178E-FBB5-43F8-8C14-564BC5CA3438}" destId="{6ED8FBAB-5A0E-4383-A479-2D801A9A31B0}" srcOrd="0" destOrd="0" presId="urn:microsoft.com/office/officeart/2005/8/layout/chevron2"/>
    <dgm:cxn modelId="{053CF052-DA4B-490A-9FAC-4E44BF65A9AA}" srcId="{A273846C-4689-4B13-BBC1-9AC2C99E86B5}" destId="{F6F1BA49-AD9A-4050-9717-F40BA2BBC2FD}" srcOrd="2" destOrd="0" parTransId="{3D455758-04E5-4E16-9834-0DFC04D46F52}" sibTransId="{23DC46BA-F6DA-417D-83CE-EB8C958E0D62}"/>
    <dgm:cxn modelId="{15ED1440-32AB-4F0B-B737-E272E7153A84}" type="presOf" srcId="{6B6810AF-EB46-4BD0-B807-1E5D92894327}" destId="{48865EDF-DD43-4FC0-8DF2-BD78242B8356}" srcOrd="0" destOrd="0" presId="urn:microsoft.com/office/officeart/2005/8/layout/chevron2"/>
    <dgm:cxn modelId="{DE2B2881-285D-44BD-A3A8-D5E40D90C576}" type="presOf" srcId="{4DB44CD7-63D0-4B6F-A5AC-BF9E2FB2DAA3}" destId="{77F4FE6A-23C6-4A97-B82F-6DA8003243E2}" srcOrd="0" destOrd="0" presId="urn:microsoft.com/office/officeart/2005/8/layout/chevron2"/>
    <dgm:cxn modelId="{619DF8E1-FBB6-4BB8-BDD7-5DC4F6B2615F}" srcId="{51942B22-B928-4C6D-8250-2F609B92D5D5}" destId="{247D37F6-D44B-4CD9-A910-9A771C11130F}" srcOrd="0" destOrd="0" parTransId="{E76FFDD9-5647-4504-97CC-2EE531A2562F}" sibTransId="{81EAA383-274D-490A-A941-553EBD4A293F}"/>
    <dgm:cxn modelId="{7A90457B-D910-4944-878C-F7470BF45C26}" type="presOf" srcId="{51942B22-B928-4C6D-8250-2F609B92D5D5}" destId="{C14CF4E5-F490-46DB-8C09-69B1CA672C1C}" srcOrd="0" destOrd="0" presId="urn:microsoft.com/office/officeart/2005/8/layout/chevron2"/>
    <dgm:cxn modelId="{655DBAE6-EC89-47B8-BCA5-DE4329FE832F}" srcId="{443B280D-BD39-41C9-9F2C-AF9A0B51A2BB}" destId="{6B6810AF-EB46-4BD0-B807-1E5D92894327}" srcOrd="0" destOrd="0" parTransId="{A5FDCC67-023F-410F-957C-7CF305F261E5}" sibTransId="{247373CE-E623-4586-A48B-95BBA0BEE2AA}"/>
    <dgm:cxn modelId="{8DC9A533-3FDA-4143-8100-8066CF673C88}" srcId="{F6F1BA49-AD9A-4050-9717-F40BA2BBC2FD}" destId="{37EFBCDD-E60E-4CB0-8D7D-225076C30094}" srcOrd="0" destOrd="0" parTransId="{AB946A28-FEE2-42EE-A37E-DE3683846940}" sibTransId="{841121DC-087C-471C-8AB7-4F71779D68AE}"/>
    <dgm:cxn modelId="{CD880935-5BE3-4318-98C5-2EB635E35995}" srcId="{A273846C-4689-4B13-BBC1-9AC2C99E86B5}" destId="{51942B22-B928-4C6D-8250-2F609B92D5D5}" srcOrd="0" destOrd="0" parTransId="{9C480B7C-123F-4519-AE4C-803B0732CD42}" sibTransId="{DCB22103-0CDD-40A3-BEEE-A7CCF8AD3305}"/>
    <dgm:cxn modelId="{1B95436C-9AB7-4F70-BE69-91DA0D3D60AD}" srcId="{A273846C-4689-4B13-BBC1-9AC2C99E86B5}" destId="{443B280D-BD39-41C9-9F2C-AF9A0B51A2BB}" srcOrd="4" destOrd="0" parTransId="{6A1D17BF-3077-4D9C-9238-0E7309886374}" sibTransId="{60AADF06-19D1-4366-A9F0-8584F3F64381}"/>
    <dgm:cxn modelId="{ECD579F5-6DF4-4D13-882D-EF4198102666}" srcId="{A273846C-4689-4B13-BBC1-9AC2C99E86B5}" destId="{1FF38481-678E-4708-8CB9-246CD640DABA}" srcOrd="5" destOrd="0" parTransId="{0F99EC26-0F73-422F-BBD8-F25DAF27FF68}" sibTransId="{0978BC86-AAA4-48A3-B028-2B424617C38E}"/>
    <dgm:cxn modelId="{45C23779-7CE4-42F2-9DD4-0B4CA8BE5866}" type="presOf" srcId="{F3733096-0B25-43D4-984A-AB0EE121DF40}" destId="{C36EF1DF-AC32-44F3-A2A8-D394C82784B0}" srcOrd="0" destOrd="0" presId="urn:microsoft.com/office/officeart/2005/8/layout/chevron2"/>
    <dgm:cxn modelId="{96D72499-D586-4423-8A6F-7F9C84888BC0}" srcId="{A273846C-4689-4B13-BBC1-9AC2C99E86B5}" destId="{112A3E39-31B4-4DF2-BE74-FE4EC13EB1E3}" srcOrd="3" destOrd="0" parTransId="{D44A0180-BB70-48E5-AAC2-49CAD12A7963}" sibTransId="{B62DF618-89A9-41AB-B361-71282F282562}"/>
    <dgm:cxn modelId="{13B8DF9E-F3A6-4FE3-9F2C-8B657C3F599E}" srcId="{1FF38481-678E-4708-8CB9-246CD640DABA}" destId="{F3733096-0B25-43D4-984A-AB0EE121DF40}" srcOrd="0" destOrd="0" parTransId="{8BE9524D-83E9-435E-99E2-B3D50BACE3D0}" sibTransId="{411CEF81-C89D-4C95-B21D-99C498BEC522}"/>
    <dgm:cxn modelId="{31A8C85F-2531-43C5-B8D1-B8E8F16C0377}" srcId="{637B1266-2F6B-495E-BE65-8575182C6D71}" destId="{4DB44CD7-63D0-4B6F-A5AC-BF9E2FB2DAA3}" srcOrd="0" destOrd="0" parTransId="{EAFB991F-0FF2-4C37-9B81-69A042F2619E}" sibTransId="{CC1A47C4-6C0E-458D-86B7-CC4CCC254385}"/>
    <dgm:cxn modelId="{B4C35116-5860-4D94-9314-E6E4DAF9970D}" srcId="{A273846C-4689-4B13-BBC1-9AC2C99E86B5}" destId="{637B1266-2F6B-495E-BE65-8575182C6D71}" srcOrd="1" destOrd="0" parTransId="{8840C0AB-8DEE-4345-BB9C-371E9C03E91D}" sibTransId="{99E7EC95-A19D-49C7-9B3D-6E01A1BF37C4}"/>
    <dgm:cxn modelId="{56D638F5-5C4A-4C5D-A53B-3E94442613D2}" type="presOf" srcId="{1FF38481-678E-4708-8CB9-246CD640DABA}" destId="{B2314414-3BA6-460C-B544-8A397A9A62E4}" srcOrd="0" destOrd="0" presId="urn:microsoft.com/office/officeart/2005/8/layout/chevron2"/>
    <dgm:cxn modelId="{223FCCC0-66C7-4CC4-9EF0-A2D91C316D8F}" type="presOf" srcId="{443B280D-BD39-41C9-9F2C-AF9A0B51A2BB}" destId="{230DACC3-5015-469B-8865-6EAEA6DEF1B6}" srcOrd="0" destOrd="0" presId="urn:microsoft.com/office/officeart/2005/8/layout/chevron2"/>
    <dgm:cxn modelId="{895C8637-4309-4379-8D96-729EEACBF4DA}" type="presOf" srcId="{37EFBCDD-E60E-4CB0-8D7D-225076C30094}" destId="{FB04E51F-CCBA-4DD8-AA6B-2753E3828771}" srcOrd="0" destOrd="0" presId="urn:microsoft.com/office/officeart/2005/8/layout/chevron2"/>
    <dgm:cxn modelId="{C86B3B07-547B-4AA3-B026-DA275292F721}" type="presOf" srcId="{637B1266-2F6B-495E-BE65-8575182C6D71}" destId="{212CFC84-D0BE-4E7F-B8CD-0367D2B2ED6A}" srcOrd="0" destOrd="0" presId="urn:microsoft.com/office/officeart/2005/8/layout/chevron2"/>
    <dgm:cxn modelId="{7A3C8592-7E65-41AE-9F74-44B48957354E}" type="presOf" srcId="{F6F1BA49-AD9A-4050-9717-F40BA2BBC2FD}" destId="{9EF4FA04-386E-4246-B779-7E09C3542AE1}" srcOrd="0" destOrd="0" presId="urn:microsoft.com/office/officeart/2005/8/layout/chevron2"/>
    <dgm:cxn modelId="{709B96D2-75D0-456F-B853-C82F475AD000}" type="presOf" srcId="{A273846C-4689-4B13-BBC1-9AC2C99E86B5}" destId="{E122CBDD-F117-4660-B501-6C4D1864147C}" srcOrd="0" destOrd="0" presId="urn:microsoft.com/office/officeart/2005/8/layout/chevron2"/>
    <dgm:cxn modelId="{1DC7BC47-1875-4F69-9709-ACB3E7174DB0}" srcId="{112A3E39-31B4-4DF2-BE74-FE4EC13EB1E3}" destId="{8EE0178E-FBB5-43F8-8C14-564BC5CA3438}" srcOrd="0" destOrd="0" parTransId="{103AD961-2E33-4D38-9C12-12C9D2499EA1}" sibTransId="{94B23721-7ED8-4DF3-BB2B-16050A402695}"/>
    <dgm:cxn modelId="{E7F34F9A-60FC-44E8-B717-258D03877F49}" type="presOf" srcId="{247D37F6-D44B-4CD9-A910-9A771C11130F}" destId="{D4859881-613F-404F-98DA-70B73D1D16D3}" srcOrd="0" destOrd="0" presId="urn:microsoft.com/office/officeart/2005/8/layout/chevron2"/>
    <dgm:cxn modelId="{010FB972-B0FC-4F08-875A-79CF1830AB69}" type="presParOf" srcId="{E122CBDD-F117-4660-B501-6C4D1864147C}" destId="{52E8C083-8B4E-4519-9570-059D1FC62BB0}" srcOrd="0" destOrd="0" presId="urn:microsoft.com/office/officeart/2005/8/layout/chevron2"/>
    <dgm:cxn modelId="{BA38FCF9-9B60-4EBA-97F8-D8377CA37B64}" type="presParOf" srcId="{52E8C083-8B4E-4519-9570-059D1FC62BB0}" destId="{C14CF4E5-F490-46DB-8C09-69B1CA672C1C}" srcOrd="0" destOrd="0" presId="urn:microsoft.com/office/officeart/2005/8/layout/chevron2"/>
    <dgm:cxn modelId="{2DDB54E4-91CC-429B-BCE0-470C360E75ED}" type="presParOf" srcId="{52E8C083-8B4E-4519-9570-059D1FC62BB0}" destId="{D4859881-613F-404F-98DA-70B73D1D16D3}" srcOrd="1" destOrd="0" presId="urn:microsoft.com/office/officeart/2005/8/layout/chevron2"/>
    <dgm:cxn modelId="{6A914D17-434A-48FB-9F7B-DBAD4E1D6D07}" type="presParOf" srcId="{E122CBDD-F117-4660-B501-6C4D1864147C}" destId="{35E81829-0FFD-4AA0-BCC9-83A6D123B99B}" srcOrd="1" destOrd="0" presId="urn:microsoft.com/office/officeart/2005/8/layout/chevron2"/>
    <dgm:cxn modelId="{66E74A2B-3844-4E19-A4F3-015C96B1C5E5}" type="presParOf" srcId="{E122CBDD-F117-4660-B501-6C4D1864147C}" destId="{A54FC437-B315-454B-A194-02CD3DDE586A}" srcOrd="2" destOrd="0" presId="urn:microsoft.com/office/officeart/2005/8/layout/chevron2"/>
    <dgm:cxn modelId="{BB4E0B59-4190-4CB9-B968-DC98758BA6AE}" type="presParOf" srcId="{A54FC437-B315-454B-A194-02CD3DDE586A}" destId="{212CFC84-D0BE-4E7F-B8CD-0367D2B2ED6A}" srcOrd="0" destOrd="0" presId="urn:microsoft.com/office/officeart/2005/8/layout/chevron2"/>
    <dgm:cxn modelId="{66C52878-88E0-40D6-A125-C0B4C92FC186}" type="presParOf" srcId="{A54FC437-B315-454B-A194-02CD3DDE586A}" destId="{77F4FE6A-23C6-4A97-B82F-6DA8003243E2}" srcOrd="1" destOrd="0" presId="urn:microsoft.com/office/officeart/2005/8/layout/chevron2"/>
    <dgm:cxn modelId="{24060A85-F80F-4FF7-B47D-B2D9685132B1}" type="presParOf" srcId="{E122CBDD-F117-4660-B501-6C4D1864147C}" destId="{5657BAF5-9975-4357-AD8D-02D64D095E2B}" srcOrd="3" destOrd="0" presId="urn:microsoft.com/office/officeart/2005/8/layout/chevron2"/>
    <dgm:cxn modelId="{BD4507D7-7539-4144-AFCE-6DAF1A9E9C49}" type="presParOf" srcId="{E122CBDD-F117-4660-B501-6C4D1864147C}" destId="{FCD0E24C-7961-4CD3-88CA-96906DB40E32}" srcOrd="4" destOrd="0" presId="urn:microsoft.com/office/officeart/2005/8/layout/chevron2"/>
    <dgm:cxn modelId="{8C4B513A-B334-4ADA-BF66-F0FE2BC6420D}" type="presParOf" srcId="{FCD0E24C-7961-4CD3-88CA-96906DB40E32}" destId="{9EF4FA04-386E-4246-B779-7E09C3542AE1}" srcOrd="0" destOrd="0" presId="urn:microsoft.com/office/officeart/2005/8/layout/chevron2"/>
    <dgm:cxn modelId="{AF5A98E0-EDB0-490D-B498-1A1B1E006965}" type="presParOf" srcId="{FCD0E24C-7961-4CD3-88CA-96906DB40E32}" destId="{FB04E51F-CCBA-4DD8-AA6B-2753E3828771}" srcOrd="1" destOrd="0" presId="urn:microsoft.com/office/officeart/2005/8/layout/chevron2"/>
    <dgm:cxn modelId="{C1E50211-3285-4EAD-AC25-E79DC3D7CF9C}" type="presParOf" srcId="{E122CBDD-F117-4660-B501-6C4D1864147C}" destId="{E09ECA6D-79E1-4D3F-8A87-50AD6162BE72}" srcOrd="5" destOrd="0" presId="urn:microsoft.com/office/officeart/2005/8/layout/chevron2"/>
    <dgm:cxn modelId="{603BD818-884C-4CA7-A047-19976D437030}" type="presParOf" srcId="{E122CBDD-F117-4660-B501-6C4D1864147C}" destId="{47E7ABBF-6C95-4F00-95B1-74516F891733}" srcOrd="6" destOrd="0" presId="urn:microsoft.com/office/officeart/2005/8/layout/chevron2"/>
    <dgm:cxn modelId="{487B3777-339A-40ED-9FA1-8FA27DF5396D}" type="presParOf" srcId="{47E7ABBF-6C95-4F00-95B1-74516F891733}" destId="{9B577351-3027-41BC-85D6-C942E2150FAB}" srcOrd="0" destOrd="0" presId="urn:microsoft.com/office/officeart/2005/8/layout/chevron2"/>
    <dgm:cxn modelId="{7777B3A8-06F3-4985-ADFB-9FC92472891E}" type="presParOf" srcId="{47E7ABBF-6C95-4F00-95B1-74516F891733}" destId="{6ED8FBAB-5A0E-4383-A479-2D801A9A31B0}" srcOrd="1" destOrd="0" presId="urn:microsoft.com/office/officeart/2005/8/layout/chevron2"/>
    <dgm:cxn modelId="{1E69A06E-0C68-455A-9E0E-905DA7ADF9EA}" type="presParOf" srcId="{E122CBDD-F117-4660-B501-6C4D1864147C}" destId="{AA243C25-03CD-455E-9CF6-544605F68676}" srcOrd="7" destOrd="0" presId="urn:microsoft.com/office/officeart/2005/8/layout/chevron2"/>
    <dgm:cxn modelId="{4DBBF45D-551B-4480-8AD2-4A5832FF6EB1}" type="presParOf" srcId="{E122CBDD-F117-4660-B501-6C4D1864147C}" destId="{FB246DA3-3036-4995-A1C4-FA16202DD92E}" srcOrd="8" destOrd="0" presId="urn:microsoft.com/office/officeart/2005/8/layout/chevron2"/>
    <dgm:cxn modelId="{33E3E276-AA13-4C4D-9367-68458AACF8C8}" type="presParOf" srcId="{FB246DA3-3036-4995-A1C4-FA16202DD92E}" destId="{230DACC3-5015-469B-8865-6EAEA6DEF1B6}" srcOrd="0" destOrd="0" presId="urn:microsoft.com/office/officeart/2005/8/layout/chevron2"/>
    <dgm:cxn modelId="{B8428873-86E1-4090-BED3-EEECB56F7A19}" type="presParOf" srcId="{FB246DA3-3036-4995-A1C4-FA16202DD92E}" destId="{48865EDF-DD43-4FC0-8DF2-BD78242B8356}" srcOrd="1" destOrd="0" presId="urn:microsoft.com/office/officeart/2005/8/layout/chevron2"/>
    <dgm:cxn modelId="{119459B6-D2C1-49F0-8A33-6C04B6909CD0}" type="presParOf" srcId="{E122CBDD-F117-4660-B501-6C4D1864147C}" destId="{B66FD413-E692-4808-8474-746386EA23D8}" srcOrd="9" destOrd="0" presId="urn:microsoft.com/office/officeart/2005/8/layout/chevron2"/>
    <dgm:cxn modelId="{40FE9499-390E-45CB-B5A5-A0ED99CE4AB5}" type="presParOf" srcId="{E122CBDD-F117-4660-B501-6C4D1864147C}" destId="{77A4E14F-32AF-438D-B888-809219F0C499}" srcOrd="10" destOrd="0" presId="urn:microsoft.com/office/officeart/2005/8/layout/chevron2"/>
    <dgm:cxn modelId="{BD68509E-E335-40F2-BAAC-A930E540680F}" type="presParOf" srcId="{77A4E14F-32AF-438D-B888-809219F0C499}" destId="{B2314414-3BA6-460C-B544-8A397A9A62E4}" srcOrd="0" destOrd="0" presId="urn:microsoft.com/office/officeart/2005/8/layout/chevron2"/>
    <dgm:cxn modelId="{D6016442-D19D-438C-8F60-091B90F8F1F4}" type="presParOf" srcId="{77A4E14F-32AF-438D-B888-809219F0C499}" destId="{C36EF1DF-AC32-44F3-A2A8-D394C82784B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714886-0837-4A7F-B8BA-E41784E1AEEC}" type="doc">
      <dgm:prSet loTypeId="urn:microsoft.com/office/officeart/2005/8/layout/radial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FBE80F40-86ED-4DE9-9B53-A836AF36677C}">
      <dgm:prSet phldrT="[Текст]"/>
      <dgm:spPr/>
      <dgm:t>
        <a:bodyPr/>
        <a:lstStyle/>
        <a:p>
          <a:r>
            <a:rPr lang="ru-RU" b="1" dirty="0" smtClean="0"/>
            <a:t>Реакции людей в ситуации конфликта</a:t>
          </a:r>
          <a:endParaRPr lang="ru-RU" dirty="0"/>
        </a:p>
      </dgm:t>
    </dgm:pt>
    <dgm:pt modelId="{FBD58125-A806-409D-B235-7CF550DDF341}" type="parTrans" cxnId="{41CA2AC6-51EE-4BD0-94DB-378A9F43FBE4}">
      <dgm:prSet/>
      <dgm:spPr/>
      <dgm:t>
        <a:bodyPr/>
        <a:lstStyle/>
        <a:p>
          <a:endParaRPr lang="ru-RU"/>
        </a:p>
      </dgm:t>
    </dgm:pt>
    <dgm:pt modelId="{783FEADB-BE98-4439-A7B1-3D39F0E69FA6}" type="sibTrans" cxnId="{41CA2AC6-51EE-4BD0-94DB-378A9F43FBE4}">
      <dgm:prSet/>
      <dgm:spPr/>
      <dgm:t>
        <a:bodyPr/>
        <a:lstStyle/>
        <a:p>
          <a:endParaRPr lang="ru-RU"/>
        </a:p>
      </dgm:t>
    </dgm:pt>
    <dgm:pt modelId="{FBF383EF-919B-4C13-94C5-C108FE3D8F22}">
      <dgm:prSet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Реакция захвата</a:t>
          </a:r>
          <a:endParaRPr lang="ru-RU" dirty="0"/>
        </a:p>
      </dgm:t>
    </dgm:pt>
    <dgm:pt modelId="{019E6467-79F9-4ECA-8B38-30565718FAD0}" type="parTrans" cxnId="{E8C5D65D-2960-4178-9AF2-C4FA88DA232C}">
      <dgm:prSet/>
      <dgm:spPr/>
      <dgm:t>
        <a:bodyPr/>
        <a:lstStyle/>
        <a:p>
          <a:endParaRPr lang="ru-RU"/>
        </a:p>
      </dgm:t>
    </dgm:pt>
    <dgm:pt modelId="{491D4A9C-9AEA-4C11-B67F-4ADF9C1FA08B}" type="sibTrans" cxnId="{E8C5D65D-2960-4178-9AF2-C4FA88DA232C}">
      <dgm:prSet/>
      <dgm:spPr/>
      <dgm:t>
        <a:bodyPr/>
        <a:lstStyle/>
        <a:p>
          <a:endParaRPr lang="ru-RU"/>
        </a:p>
      </dgm:t>
    </dgm:pt>
    <dgm:pt modelId="{2932EE6A-CD60-4480-B08D-BF20CC57F1F2}">
      <dgm:prSet phldrT="[Текст]"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Реакция амбиции</a:t>
          </a:r>
          <a:endParaRPr lang="ru-RU" dirty="0"/>
        </a:p>
      </dgm:t>
    </dgm:pt>
    <dgm:pt modelId="{605D0554-F6C3-4E87-A953-7DDFE5D5E280}" type="parTrans" cxnId="{44342E07-7121-41D0-BDBE-3ED0CEDB42E9}">
      <dgm:prSet/>
      <dgm:spPr/>
      <dgm:t>
        <a:bodyPr/>
        <a:lstStyle/>
        <a:p>
          <a:endParaRPr lang="ru-RU"/>
        </a:p>
      </dgm:t>
    </dgm:pt>
    <dgm:pt modelId="{81C4B166-566A-4E0E-B1FF-B32C583C9926}" type="sibTrans" cxnId="{44342E07-7121-41D0-BDBE-3ED0CEDB42E9}">
      <dgm:prSet/>
      <dgm:spPr/>
      <dgm:t>
        <a:bodyPr/>
        <a:lstStyle/>
        <a:p>
          <a:endParaRPr lang="ru-RU"/>
        </a:p>
      </dgm:t>
    </dgm:pt>
    <dgm:pt modelId="{1E19DF52-B51C-491C-942B-F6A88926DF59}">
      <dgm:prSet phldrT="[Текст]"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Реакция амбиции</a:t>
          </a:r>
          <a:endParaRPr lang="ru-RU" dirty="0"/>
        </a:p>
      </dgm:t>
    </dgm:pt>
    <dgm:pt modelId="{9BB639F0-ACE5-4173-8BE5-4DB990280389}" type="parTrans" cxnId="{DB276D63-D96B-4B45-B457-FDD42304589B}">
      <dgm:prSet/>
      <dgm:spPr/>
      <dgm:t>
        <a:bodyPr/>
        <a:lstStyle/>
        <a:p>
          <a:endParaRPr lang="ru-RU"/>
        </a:p>
      </dgm:t>
    </dgm:pt>
    <dgm:pt modelId="{080CCF24-E6A4-40FB-BCAB-D72FD4663356}" type="sibTrans" cxnId="{DB276D63-D96B-4B45-B457-FDD42304589B}">
      <dgm:prSet/>
      <dgm:spPr/>
      <dgm:t>
        <a:bodyPr/>
        <a:lstStyle/>
        <a:p>
          <a:endParaRPr lang="ru-RU"/>
        </a:p>
      </dgm:t>
    </dgm:pt>
    <dgm:pt modelId="{546EDCB7-51E3-4C78-B463-AF27E6E617C0}">
      <dgm:prSet phldrT="[Текст]"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Реакция зависти</a:t>
          </a:r>
          <a:endParaRPr lang="ru-RU" dirty="0"/>
        </a:p>
      </dgm:t>
    </dgm:pt>
    <dgm:pt modelId="{9038EEE1-5652-4C5D-8D8A-2D2ED446433A}" type="parTrans" cxnId="{C91A433E-4BF0-4E3D-8399-06BAAC38D78D}">
      <dgm:prSet/>
      <dgm:spPr/>
      <dgm:t>
        <a:bodyPr/>
        <a:lstStyle/>
        <a:p>
          <a:endParaRPr lang="ru-RU"/>
        </a:p>
      </dgm:t>
    </dgm:pt>
    <dgm:pt modelId="{EE87FD9A-178B-4CCF-AAB1-92BF33ACA3C3}" type="sibTrans" cxnId="{C91A433E-4BF0-4E3D-8399-06BAAC38D78D}">
      <dgm:prSet/>
      <dgm:spPr/>
      <dgm:t>
        <a:bodyPr/>
        <a:lstStyle/>
        <a:p>
          <a:endParaRPr lang="ru-RU"/>
        </a:p>
      </dgm:t>
    </dgm:pt>
    <dgm:pt modelId="{D77BFA5A-E0D0-41E3-9D78-385875CF247D}">
      <dgm:prSet phldrT="[Текст]"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Реакция злорадства</a:t>
          </a:r>
          <a:endParaRPr lang="ru-RU" dirty="0"/>
        </a:p>
      </dgm:t>
    </dgm:pt>
    <dgm:pt modelId="{A8D1C394-8C9A-4EEA-A8BF-B44F667A36B5}" type="parTrans" cxnId="{449F157D-F0F7-424E-BC29-892E933A7FBD}">
      <dgm:prSet/>
      <dgm:spPr/>
      <dgm:t>
        <a:bodyPr/>
        <a:lstStyle/>
        <a:p>
          <a:endParaRPr lang="ru-RU"/>
        </a:p>
      </dgm:t>
    </dgm:pt>
    <dgm:pt modelId="{338B7A05-2C1F-4199-BE14-841B441F25FE}" type="sibTrans" cxnId="{449F157D-F0F7-424E-BC29-892E933A7FBD}">
      <dgm:prSet/>
      <dgm:spPr/>
      <dgm:t>
        <a:bodyPr/>
        <a:lstStyle/>
        <a:p>
          <a:endParaRPr lang="ru-RU"/>
        </a:p>
      </dgm:t>
    </dgm:pt>
    <dgm:pt modelId="{97F640ED-F21A-4BB7-B00F-402A707CD96B}">
      <dgm:prSet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Реакция агрессии.</a:t>
          </a:r>
          <a:endParaRPr lang="ru-RU" dirty="0"/>
        </a:p>
      </dgm:t>
    </dgm:pt>
    <dgm:pt modelId="{6347C73E-BBB0-4CF9-ABFD-B67E780E86CA}" type="parTrans" cxnId="{F02501D2-EB20-45DC-A1BA-838AC99816F2}">
      <dgm:prSet/>
      <dgm:spPr/>
      <dgm:t>
        <a:bodyPr/>
        <a:lstStyle/>
        <a:p>
          <a:endParaRPr lang="ru-RU"/>
        </a:p>
      </dgm:t>
    </dgm:pt>
    <dgm:pt modelId="{ACEECD9A-6BD6-4DBC-9342-66647B3DCC19}" type="sibTrans" cxnId="{F02501D2-EB20-45DC-A1BA-838AC99816F2}">
      <dgm:prSet/>
      <dgm:spPr/>
      <dgm:t>
        <a:bodyPr/>
        <a:lstStyle/>
        <a:p>
          <a:endParaRPr lang="ru-RU"/>
        </a:p>
      </dgm:t>
    </dgm:pt>
    <dgm:pt modelId="{C59B9B6F-18E0-4D53-8C3C-68F61B838870}">
      <dgm:prSet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Реакция присвоения.</a:t>
          </a:r>
          <a:endParaRPr lang="ru-RU" dirty="0"/>
        </a:p>
      </dgm:t>
    </dgm:pt>
    <dgm:pt modelId="{A372127B-891C-4F93-A141-750A1B63C438}" type="parTrans" cxnId="{953514D6-459E-48B7-8BB3-6CAFEB386519}">
      <dgm:prSet/>
      <dgm:spPr/>
      <dgm:t>
        <a:bodyPr/>
        <a:lstStyle/>
        <a:p>
          <a:endParaRPr lang="ru-RU"/>
        </a:p>
      </dgm:t>
    </dgm:pt>
    <dgm:pt modelId="{02D683B1-8B7A-41EE-9151-C1F05B4A1B36}" type="sibTrans" cxnId="{953514D6-459E-48B7-8BB3-6CAFEB386519}">
      <dgm:prSet/>
      <dgm:spPr/>
      <dgm:t>
        <a:bodyPr/>
        <a:lstStyle/>
        <a:p>
          <a:endParaRPr lang="ru-RU"/>
        </a:p>
      </dgm:t>
    </dgm:pt>
    <dgm:pt modelId="{63EC3FEB-A907-4DA0-B74E-077AFA6C28CF}">
      <dgm:prSet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Реакция безразличия</a:t>
          </a:r>
          <a:endParaRPr lang="ru-RU" dirty="0"/>
        </a:p>
      </dgm:t>
    </dgm:pt>
    <dgm:pt modelId="{69CA4BFB-8460-4D71-B512-1ACA5A856C13}" type="parTrans" cxnId="{C106C426-5121-473A-B28C-1085FF604D63}">
      <dgm:prSet/>
      <dgm:spPr/>
      <dgm:t>
        <a:bodyPr/>
        <a:lstStyle/>
        <a:p>
          <a:endParaRPr lang="ru-RU"/>
        </a:p>
      </dgm:t>
    </dgm:pt>
    <dgm:pt modelId="{EE09A0A8-E54B-433C-A8B7-6FF22505DF1B}" type="sibTrans" cxnId="{C106C426-5121-473A-B28C-1085FF604D63}">
      <dgm:prSet/>
      <dgm:spPr/>
      <dgm:t>
        <a:bodyPr/>
        <a:lstStyle/>
        <a:p>
          <a:endParaRPr lang="ru-RU"/>
        </a:p>
      </dgm:t>
    </dgm:pt>
    <dgm:pt modelId="{C29B20FB-5D40-4AED-BD8B-AB358D638050}" type="pres">
      <dgm:prSet presAssocID="{FE714886-0837-4A7F-B8BA-E41784E1AEE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C12AEC-A3F6-46A7-BFDE-B4982E88D567}" type="pres">
      <dgm:prSet presAssocID="{FBE80F40-86ED-4DE9-9B53-A836AF36677C}" presName="centerShape" presStyleLbl="node0" presStyleIdx="0" presStyleCnt="1"/>
      <dgm:spPr/>
      <dgm:t>
        <a:bodyPr/>
        <a:lstStyle/>
        <a:p>
          <a:endParaRPr lang="ru-RU"/>
        </a:p>
      </dgm:t>
    </dgm:pt>
    <dgm:pt modelId="{EB9A2060-FBC9-4707-B632-D951D9541828}" type="pres">
      <dgm:prSet presAssocID="{605D0554-F6C3-4E87-A953-7DDFE5D5E280}" presName="parTrans" presStyleLbl="bgSibTrans2D1" presStyleIdx="0" presStyleCnt="8"/>
      <dgm:spPr/>
      <dgm:t>
        <a:bodyPr/>
        <a:lstStyle/>
        <a:p>
          <a:endParaRPr lang="ru-RU"/>
        </a:p>
      </dgm:t>
    </dgm:pt>
    <dgm:pt modelId="{9CD26042-87C1-42FC-A33D-6142010E82D0}" type="pres">
      <dgm:prSet presAssocID="{2932EE6A-CD60-4480-B08D-BF20CC57F1F2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757DFC-76F4-4BE3-9543-9B46F4E15AE6}" type="pres">
      <dgm:prSet presAssocID="{9BB639F0-ACE5-4173-8BE5-4DB990280389}" presName="parTrans" presStyleLbl="bgSibTrans2D1" presStyleIdx="1" presStyleCnt="8"/>
      <dgm:spPr/>
      <dgm:t>
        <a:bodyPr/>
        <a:lstStyle/>
        <a:p>
          <a:endParaRPr lang="ru-RU"/>
        </a:p>
      </dgm:t>
    </dgm:pt>
    <dgm:pt modelId="{B78D89CF-AA3D-4356-910A-34ECE9867B7F}" type="pres">
      <dgm:prSet presAssocID="{1E19DF52-B51C-491C-942B-F6A88926DF59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5D50A3-417B-494E-99D4-79D97EFCA802}" type="pres">
      <dgm:prSet presAssocID="{9038EEE1-5652-4C5D-8D8A-2D2ED446433A}" presName="parTrans" presStyleLbl="bgSibTrans2D1" presStyleIdx="2" presStyleCnt="8"/>
      <dgm:spPr/>
      <dgm:t>
        <a:bodyPr/>
        <a:lstStyle/>
        <a:p>
          <a:endParaRPr lang="ru-RU"/>
        </a:p>
      </dgm:t>
    </dgm:pt>
    <dgm:pt modelId="{3C184AA9-A6A0-43D3-8541-F20F1FA713A4}" type="pres">
      <dgm:prSet presAssocID="{546EDCB7-51E3-4C78-B463-AF27E6E617C0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319115-357B-4382-A493-BAD197B78D11}" type="pres">
      <dgm:prSet presAssocID="{A8D1C394-8C9A-4EEA-A8BF-B44F667A36B5}" presName="parTrans" presStyleLbl="bgSibTrans2D1" presStyleIdx="3" presStyleCnt="8"/>
      <dgm:spPr/>
      <dgm:t>
        <a:bodyPr/>
        <a:lstStyle/>
        <a:p>
          <a:endParaRPr lang="ru-RU"/>
        </a:p>
      </dgm:t>
    </dgm:pt>
    <dgm:pt modelId="{0BB61F51-C0B2-459D-9DDA-C7BFBF32C339}" type="pres">
      <dgm:prSet presAssocID="{D77BFA5A-E0D0-41E3-9D78-385875CF247D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72C3A3-EDA2-4210-BD7A-3A0A4D3BF8C3}" type="pres">
      <dgm:prSet presAssocID="{019E6467-79F9-4ECA-8B38-30565718FAD0}" presName="parTrans" presStyleLbl="bgSibTrans2D1" presStyleIdx="4" presStyleCnt="8"/>
      <dgm:spPr/>
      <dgm:t>
        <a:bodyPr/>
        <a:lstStyle/>
        <a:p>
          <a:endParaRPr lang="ru-RU"/>
        </a:p>
      </dgm:t>
    </dgm:pt>
    <dgm:pt modelId="{9CF376B7-A80A-4133-811B-3C5C65D28300}" type="pres">
      <dgm:prSet presAssocID="{FBF383EF-919B-4C13-94C5-C108FE3D8F22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155D88-23A2-4C4A-A402-331D0DF379C0}" type="pres">
      <dgm:prSet presAssocID="{6347C73E-BBB0-4CF9-ABFD-B67E780E86CA}" presName="parTrans" presStyleLbl="bgSibTrans2D1" presStyleIdx="5" presStyleCnt="8"/>
      <dgm:spPr/>
      <dgm:t>
        <a:bodyPr/>
        <a:lstStyle/>
        <a:p>
          <a:endParaRPr lang="ru-RU"/>
        </a:p>
      </dgm:t>
    </dgm:pt>
    <dgm:pt modelId="{4AC251C8-7637-404F-85A0-E5C2D521030E}" type="pres">
      <dgm:prSet presAssocID="{97F640ED-F21A-4BB7-B00F-402A707CD96B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F72C55-6A7E-4F23-A55D-F0F9B38C0A92}" type="pres">
      <dgm:prSet presAssocID="{A372127B-891C-4F93-A141-750A1B63C438}" presName="parTrans" presStyleLbl="bgSibTrans2D1" presStyleIdx="6" presStyleCnt="8"/>
      <dgm:spPr/>
      <dgm:t>
        <a:bodyPr/>
        <a:lstStyle/>
        <a:p>
          <a:endParaRPr lang="ru-RU"/>
        </a:p>
      </dgm:t>
    </dgm:pt>
    <dgm:pt modelId="{F8EC2AE1-2948-4906-A24C-4144F4F97A9A}" type="pres">
      <dgm:prSet presAssocID="{C59B9B6F-18E0-4D53-8C3C-68F61B838870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2D2824-2A1C-41AA-B1BA-8C3AC36CF2B7}" type="pres">
      <dgm:prSet presAssocID="{69CA4BFB-8460-4D71-B512-1ACA5A856C13}" presName="parTrans" presStyleLbl="bgSibTrans2D1" presStyleIdx="7" presStyleCnt="8"/>
      <dgm:spPr/>
      <dgm:t>
        <a:bodyPr/>
        <a:lstStyle/>
        <a:p>
          <a:endParaRPr lang="ru-RU"/>
        </a:p>
      </dgm:t>
    </dgm:pt>
    <dgm:pt modelId="{0636657D-F11F-4821-9CE1-1A3BD879A47D}" type="pres">
      <dgm:prSet presAssocID="{63EC3FEB-A907-4DA0-B74E-077AFA6C28CF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50B44E-E8DD-4012-B087-17AF49798F62}" type="presOf" srcId="{6347C73E-BBB0-4CF9-ABFD-B67E780E86CA}" destId="{78155D88-23A2-4C4A-A402-331D0DF379C0}" srcOrd="0" destOrd="0" presId="urn:microsoft.com/office/officeart/2005/8/layout/radial4"/>
    <dgm:cxn modelId="{7FFDF45A-ECCE-407F-A93D-1900E6F54C28}" type="presOf" srcId="{FBE80F40-86ED-4DE9-9B53-A836AF36677C}" destId="{43C12AEC-A3F6-46A7-BFDE-B4982E88D567}" srcOrd="0" destOrd="0" presId="urn:microsoft.com/office/officeart/2005/8/layout/radial4"/>
    <dgm:cxn modelId="{953514D6-459E-48B7-8BB3-6CAFEB386519}" srcId="{FBE80F40-86ED-4DE9-9B53-A836AF36677C}" destId="{C59B9B6F-18E0-4D53-8C3C-68F61B838870}" srcOrd="6" destOrd="0" parTransId="{A372127B-891C-4F93-A141-750A1B63C438}" sibTransId="{02D683B1-8B7A-41EE-9151-C1F05B4A1B36}"/>
    <dgm:cxn modelId="{4CCC8050-A858-4122-B673-F97CB1F7EDAF}" type="presOf" srcId="{D77BFA5A-E0D0-41E3-9D78-385875CF247D}" destId="{0BB61F51-C0B2-459D-9DDA-C7BFBF32C339}" srcOrd="0" destOrd="0" presId="urn:microsoft.com/office/officeart/2005/8/layout/radial4"/>
    <dgm:cxn modelId="{F02501D2-EB20-45DC-A1BA-838AC99816F2}" srcId="{FBE80F40-86ED-4DE9-9B53-A836AF36677C}" destId="{97F640ED-F21A-4BB7-B00F-402A707CD96B}" srcOrd="5" destOrd="0" parTransId="{6347C73E-BBB0-4CF9-ABFD-B67E780E86CA}" sibTransId="{ACEECD9A-6BD6-4DBC-9342-66647B3DCC19}"/>
    <dgm:cxn modelId="{CF888CB3-9BE0-4B12-90D3-8FF94B841B84}" type="presOf" srcId="{9BB639F0-ACE5-4173-8BE5-4DB990280389}" destId="{6A757DFC-76F4-4BE3-9543-9B46F4E15AE6}" srcOrd="0" destOrd="0" presId="urn:microsoft.com/office/officeart/2005/8/layout/radial4"/>
    <dgm:cxn modelId="{4A658260-5008-404F-B7CC-E1B705C3C0C2}" type="presOf" srcId="{A8D1C394-8C9A-4EEA-A8BF-B44F667A36B5}" destId="{DD319115-357B-4382-A493-BAD197B78D11}" srcOrd="0" destOrd="0" presId="urn:microsoft.com/office/officeart/2005/8/layout/radial4"/>
    <dgm:cxn modelId="{27725F89-B6FA-4DE1-861A-6AFADBDE3219}" type="presOf" srcId="{FBF383EF-919B-4C13-94C5-C108FE3D8F22}" destId="{9CF376B7-A80A-4133-811B-3C5C65D28300}" srcOrd="0" destOrd="0" presId="urn:microsoft.com/office/officeart/2005/8/layout/radial4"/>
    <dgm:cxn modelId="{41CA2AC6-51EE-4BD0-94DB-378A9F43FBE4}" srcId="{FE714886-0837-4A7F-B8BA-E41784E1AEEC}" destId="{FBE80F40-86ED-4DE9-9B53-A836AF36677C}" srcOrd="0" destOrd="0" parTransId="{FBD58125-A806-409D-B235-7CF550DDF341}" sibTransId="{783FEADB-BE98-4439-A7B1-3D39F0E69FA6}"/>
    <dgm:cxn modelId="{5D5E914E-82AF-4E99-9D88-63FF730188BC}" type="presOf" srcId="{019E6467-79F9-4ECA-8B38-30565718FAD0}" destId="{3372C3A3-EDA2-4210-BD7A-3A0A4D3BF8C3}" srcOrd="0" destOrd="0" presId="urn:microsoft.com/office/officeart/2005/8/layout/radial4"/>
    <dgm:cxn modelId="{9072140A-6B2B-4CC7-9946-74C380E6840F}" type="presOf" srcId="{97F640ED-F21A-4BB7-B00F-402A707CD96B}" destId="{4AC251C8-7637-404F-85A0-E5C2D521030E}" srcOrd="0" destOrd="0" presId="urn:microsoft.com/office/officeart/2005/8/layout/radial4"/>
    <dgm:cxn modelId="{3309215A-90A1-4B42-B8D4-E73026C5289A}" type="presOf" srcId="{9038EEE1-5652-4C5D-8D8A-2D2ED446433A}" destId="{ED5D50A3-417B-494E-99D4-79D97EFCA802}" srcOrd="0" destOrd="0" presId="urn:microsoft.com/office/officeart/2005/8/layout/radial4"/>
    <dgm:cxn modelId="{E8C5D65D-2960-4178-9AF2-C4FA88DA232C}" srcId="{FBE80F40-86ED-4DE9-9B53-A836AF36677C}" destId="{FBF383EF-919B-4C13-94C5-C108FE3D8F22}" srcOrd="4" destOrd="0" parTransId="{019E6467-79F9-4ECA-8B38-30565718FAD0}" sibTransId="{491D4A9C-9AEA-4C11-B67F-4ADF9C1FA08B}"/>
    <dgm:cxn modelId="{6884B387-6D9E-4BD4-87CA-EC27086DA2DB}" type="presOf" srcId="{C59B9B6F-18E0-4D53-8C3C-68F61B838870}" destId="{F8EC2AE1-2948-4906-A24C-4144F4F97A9A}" srcOrd="0" destOrd="0" presId="urn:microsoft.com/office/officeart/2005/8/layout/radial4"/>
    <dgm:cxn modelId="{44342E07-7121-41D0-BDBE-3ED0CEDB42E9}" srcId="{FBE80F40-86ED-4DE9-9B53-A836AF36677C}" destId="{2932EE6A-CD60-4480-B08D-BF20CC57F1F2}" srcOrd="0" destOrd="0" parTransId="{605D0554-F6C3-4E87-A953-7DDFE5D5E280}" sibTransId="{81C4B166-566A-4E0E-B1FF-B32C583C9926}"/>
    <dgm:cxn modelId="{449F157D-F0F7-424E-BC29-892E933A7FBD}" srcId="{FBE80F40-86ED-4DE9-9B53-A836AF36677C}" destId="{D77BFA5A-E0D0-41E3-9D78-385875CF247D}" srcOrd="3" destOrd="0" parTransId="{A8D1C394-8C9A-4EEA-A8BF-B44F667A36B5}" sibTransId="{338B7A05-2C1F-4199-BE14-841B441F25FE}"/>
    <dgm:cxn modelId="{34113EE8-FC46-4F57-894D-BE3576BB8463}" type="presOf" srcId="{1E19DF52-B51C-491C-942B-F6A88926DF59}" destId="{B78D89CF-AA3D-4356-910A-34ECE9867B7F}" srcOrd="0" destOrd="0" presId="urn:microsoft.com/office/officeart/2005/8/layout/radial4"/>
    <dgm:cxn modelId="{28EEEC07-52FD-4003-A5A4-1391A3F03411}" type="presOf" srcId="{546EDCB7-51E3-4C78-B463-AF27E6E617C0}" destId="{3C184AA9-A6A0-43D3-8541-F20F1FA713A4}" srcOrd="0" destOrd="0" presId="urn:microsoft.com/office/officeart/2005/8/layout/radial4"/>
    <dgm:cxn modelId="{751A9FA9-EC3D-4624-BDA1-7687A435A0D9}" type="presOf" srcId="{FE714886-0837-4A7F-B8BA-E41784E1AEEC}" destId="{C29B20FB-5D40-4AED-BD8B-AB358D638050}" srcOrd="0" destOrd="0" presId="urn:microsoft.com/office/officeart/2005/8/layout/radial4"/>
    <dgm:cxn modelId="{ED077EDF-FB09-45B0-B6DB-5B6B1C27DC9A}" type="presOf" srcId="{63EC3FEB-A907-4DA0-B74E-077AFA6C28CF}" destId="{0636657D-F11F-4821-9CE1-1A3BD879A47D}" srcOrd="0" destOrd="0" presId="urn:microsoft.com/office/officeart/2005/8/layout/radial4"/>
    <dgm:cxn modelId="{DB276D63-D96B-4B45-B457-FDD42304589B}" srcId="{FBE80F40-86ED-4DE9-9B53-A836AF36677C}" destId="{1E19DF52-B51C-491C-942B-F6A88926DF59}" srcOrd="1" destOrd="0" parTransId="{9BB639F0-ACE5-4173-8BE5-4DB990280389}" sibTransId="{080CCF24-E6A4-40FB-BCAB-D72FD4663356}"/>
    <dgm:cxn modelId="{C91A433E-4BF0-4E3D-8399-06BAAC38D78D}" srcId="{FBE80F40-86ED-4DE9-9B53-A836AF36677C}" destId="{546EDCB7-51E3-4C78-B463-AF27E6E617C0}" srcOrd="2" destOrd="0" parTransId="{9038EEE1-5652-4C5D-8D8A-2D2ED446433A}" sibTransId="{EE87FD9A-178B-4CCF-AAB1-92BF33ACA3C3}"/>
    <dgm:cxn modelId="{05C5E970-D426-4C3F-B3EE-7AF8149C6857}" type="presOf" srcId="{2932EE6A-CD60-4480-B08D-BF20CC57F1F2}" destId="{9CD26042-87C1-42FC-A33D-6142010E82D0}" srcOrd="0" destOrd="0" presId="urn:microsoft.com/office/officeart/2005/8/layout/radial4"/>
    <dgm:cxn modelId="{8532F266-A843-4CAE-9E98-4C0530A16DD8}" type="presOf" srcId="{A372127B-891C-4F93-A141-750A1B63C438}" destId="{42F72C55-6A7E-4F23-A55D-F0F9B38C0A92}" srcOrd="0" destOrd="0" presId="urn:microsoft.com/office/officeart/2005/8/layout/radial4"/>
    <dgm:cxn modelId="{0513D73C-1C64-4744-B272-26C217B9D7C5}" type="presOf" srcId="{605D0554-F6C3-4E87-A953-7DDFE5D5E280}" destId="{EB9A2060-FBC9-4707-B632-D951D9541828}" srcOrd="0" destOrd="0" presId="urn:microsoft.com/office/officeart/2005/8/layout/radial4"/>
    <dgm:cxn modelId="{C106C426-5121-473A-B28C-1085FF604D63}" srcId="{FBE80F40-86ED-4DE9-9B53-A836AF36677C}" destId="{63EC3FEB-A907-4DA0-B74E-077AFA6C28CF}" srcOrd="7" destOrd="0" parTransId="{69CA4BFB-8460-4D71-B512-1ACA5A856C13}" sibTransId="{EE09A0A8-E54B-433C-A8B7-6FF22505DF1B}"/>
    <dgm:cxn modelId="{FB68DB58-17AF-48EA-918A-2BA85DD2CBD0}" type="presOf" srcId="{69CA4BFB-8460-4D71-B512-1ACA5A856C13}" destId="{ED2D2824-2A1C-41AA-B1BA-8C3AC36CF2B7}" srcOrd="0" destOrd="0" presId="urn:microsoft.com/office/officeart/2005/8/layout/radial4"/>
    <dgm:cxn modelId="{DAEBB314-59BF-4B5F-B997-32BA4C4FC2A0}" type="presParOf" srcId="{C29B20FB-5D40-4AED-BD8B-AB358D638050}" destId="{43C12AEC-A3F6-46A7-BFDE-B4982E88D567}" srcOrd="0" destOrd="0" presId="urn:microsoft.com/office/officeart/2005/8/layout/radial4"/>
    <dgm:cxn modelId="{E682DEE4-5F29-4A35-BBF6-41116835E607}" type="presParOf" srcId="{C29B20FB-5D40-4AED-BD8B-AB358D638050}" destId="{EB9A2060-FBC9-4707-B632-D951D9541828}" srcOrd="1" destOrd="0" presId="urn:microsoft.com/office/officeart/2005/8/layout/radial4"/>
    <dgm:cxn modelId="{D97B643B-A4E5-43E1-8F3A-4F58C8025620}" type="presParOf" srcId="{C29B20FB-5D40-4AED-BD8B-AB358D638050}" destId="{9CD26042-87C1-42FC-A33D-6142010E82D0}" srcOrd="2" destOrd="0" presId="urn:microsoft.com/office/officeart/2005/8/layout/radial4"/>
    <dgm:cxn modelId="{2B785EB6-0604-4E02-9142-2DAC889DF178}" type="presParOf" srcId="{C29B20FB-5D40-4AED-BD8B-AB358D638050}" destId="{6A757DFC-76F4-4BE3-9543-9B46F4E15AE6}" srcOrd="3" destOrd="0" presId="urn:microsoft.com/office/officeart/2005/8/layout/radial4"/>
    <dgm:cxn modelId="{5320BEB9-69D9-4523-AA97-D2ADC35E0AD6}" type="presParOf" srcId="{C29B20FB-5D40-4AED-BD8B-AB358D638050}" destId="{B78D89CF-AA3D-4356-910A-34ECE9867B7F}" srcOrd="4" destOrd="0" presId="urn:microsoft.com/office/officeart/2005/8/layout/radial4"/>
    <dgm:cxn modelId="{7D89B380-0CE0-40F6-A61E-D519593CFBAB}" type="presParOf" srcId="{C29B20FB-5D40-4AED-BD8B-AB358D638050}" destId="{ED5D50A3-417B-494E-99D4-79D97EFCA802}" srcOrd="5" destOrd="0" presId="urn:microsoft.com/office/officeart/2005/8/layout/radial4"/>
    <dgm:cxn modelId="{02A219DD-3250-4915-BECC-D1118A3FC62E}" type="presParOf" srcId="{C29B20FB-5D40-4AED-BD8B-AB358D638050}" destId="{3C184AA9-A6A0-43D3-8541-F20F1FA713A4}" srcOrd="6" destOrd="0" presId="urn:microsoft.com/office/officeart/2005/8/layout/radial4"/>
    <dgm:cxn modelId="{CEE7FEF9-6488-4C3B-A62D-4A5FE21A9FC5}" type="presParOf" srcId="{C29B20FB-5D40-4AED-BD8B-AB358D638050}" destId="{DD319115-357B-4382-A493-BAD197B78D11}" srcOrd="7" destOrd="0" presId="urn:microsoft.com/office/officeart/2005/8/layout/radial4"/>
    <dgm:cxn modelId="{3CABEE53-224A-4A94-BBC3-9671C9E12163}" type="presParOf" srcId="{C29B20FB-5D40-4AED-BD8B-AB358D638050}" destId="{0BB61F51-C0B2-459D-9DDA-C7BFBF32C339}" srcOrd="8" destOrd="0" presId="urn:microsoft.com/office/officeart/2005/8/layout/radial4"/>
    <dgm:cxn modelId="{B4F5558F-D8C1-49BD-ADB9-53B9C2C6AA48}" type="presParOf" srcId="{C29B20FB-5D40-4AED-BD8B-AB358D638050}" destId="{3372C3A3-EDA2-4210-BD7A-3A0A4D3BF8C3}" srcOrd="9" destOrd="0" presId="urn:microsoft.com/office/officeart/2005/8/layout/radial4"/>
    <dgm:cxn modelId="{F7847678-B350-4EDB-A66A-869CE5194B22}" type="presParOf" srcId="{C29B20FB-5D40-4AED-BD8B-AB358D638050}" destId="{9CF376B7-A80A-4133-811B-3C5C65D28300}" srcOrd="10" destOrd="0" presId="urn:microsoft.com/office/officeart/2005/8/layout/radial4"/>
    <dgm:cxn modelId="{215F2C3B-97CC-49D4-98C2-68E7C61B8595}" type="presParOf" srcId="{C29B20FB-5D40-4AED-BD8B-AB358D638050}" destId="{78155D88-23A2-4C4A-A402-331D0DF379C0}" srcOrd="11" destOrd="0" presId="urn:microsoft.com/office/officeart/2005/8/layout/radial4"/>
    <dgm:cxn modelId="{E3F5D011-C23B-45CB-BF89-610809A97FBB}" type="presParOf" srcId="{C29B20FB-5D40-4AED-BD8B-AB358D638050}" destId="{4AC251C8-7637-404F-85A0-E5C2D521030E}" srcOrd="12" destOrd="0" presId="urn:microsoft.com/office/officeart/2005/8/layout/radial4"/>
    <dgm:cxn modelId="{D926EC47-F71B-419B-9B93-1F35E5DF6657}" type="presParOf" srcId="{C29B20FB-5D40-4AED-BD8B-AB358D638050}" destId="{42F72C55-6A7E-4F23-A55D-F0F9B38C0A92}" srcOrd="13" destOrd="0" presId="urn:microsoft.com/office/officeart/2005/8/layout/radial4"/>
    <dgm:cxn modelId="{D4E85979-C2EB-47E8-A359-0A6F34CBD0AD}" type="presParOf" srcId="{C29B20FB-5D40-4AED-BD8B-AB358D638050}" destId="{F8EC2AE1-2948-4906-A24C-4144F4F97A9A}" srcOrd="14" destOrd="0" presId="urn:microsoft.com/office/officeart/2005/8/layout/radial4"/>
    <dgm:cxn modelId="{8D6802C4-CDF1-487E-A4EC-C6A415D8C4EB}" type="presParOf" srcId="{C29B20FB-5D40-4AED-BD8B-AB358D638050}" destId="{ED2D2824-2A1C-41AA-B1BA-8C3AC36CF2B7}" srcOrd="15" destOrd="0" presId="urn:microsoft.com/office/officeart/2005/8/layout/radial4"/>
    <dgm:cxn modelId="{769C0C5A-197E-4353-9FF4-487B0776C297}" type="presParOf" srcId="{C29B20FB-5D40-4AED-BD8B-AB358D638050}" destId="{0636657D-F11F-4821-9CE1-1A3BD879A47D}" srcOrd="1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9CFAD8-A1E3-48E1-8AFD-AB2B63DC24C0}" type="doc">
      <dgm:prSet loTypeId="urn:microsoft.com/office/officeart/2005/8/layout/process5" loCatId="process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959892A8-4C71-4D15-A381-8C9CBFC1F36B}">
      <dgm:prSet phldrT="[Текст]"/>
      <dgm:spPr/>
      <dgm:t>
        <a:bodyPr/>
        <a:lstStyle/>
        <a:p>
          <a:r>
            <a:rPr lang="ru-RU" dirty="0" smtClean="0"/>
            <a:t>Нежность</a:t>
          </a:r>
          <a:endParaRPr lang="ru-RU" dirty="0"/>
        </a:p>
      </dgm:t>
    </dgm:pt>
    <dgm:pt modelId="{7B05A892-A770-4D13-A8BB-54FA01297F98}" type="parTrans" cxnId="{45A4D8A1-B0AC-4C5C-BFFF-897C6197B5D3}">
      <dgm:prSet/>
      <dgm:spPr/>
      <dgm:t>
        <a:bodyPr/>
        <a:lstStyle/>
        <a:p>
          <a:endParaRPr lang="ru-RU"/>
        </a:p>
      </dgm:t>
    </dgm:pt>
    <dgm:pt modelId="{6CF759B9-401A-489F-A338-474775DB0EB1}" type="sibTrans" cxnId="{45A4D8A1-B0AC-4C5C-BFFF-897C6197B5D3}">
      <dgm:prSet/>
      <dgm:spPr/>
      <dgm:t>
        <a:bodyPr/>
        <a:lstStyle/>
        <a:p>
          <a:endParaRPr lang="ru-RU"/>
        </a:p>
      </dgm:t>
    </dgm:pt>
    <dgm:pt modelId="{A68CE5EE-F125-4F02-9320-1D2453CD5F61}">
      <dgm:prSet phldrT="[Текст]"/>
      <dgm:spPr/>
      <dgm:t>
        <a:bodyPr/>
        <a:lstStyle/>
        <a:p>
          <a:r>
            <a:rPr lang="ru-RU" dirty="0" smtClean="0"/>
            <a:t>Юмор</a:t>
          </a:r>
          <a:endParaRPr lang="ru-RU" dirty="0"/>
        </a:p>
      </dgm:t>
    </dgm:pt>
    <dgm:pt modelId="{44163AD4-D8F5-4547-B7BE-1B3B379A32AE}" type="parTrans" cxnId="{11903CEA-E753-436B-8499-76C67B439F59}">
      <dgm:prSet/>
      <dgm:spPr/>
      <dgm:t>
        <a:bodyPr/>
        <a:lstStyle/>
        <a:p>
          <a:endParaRPr lang="ru-RU"/>
        </a:p>
      </dgm:t>
    </dgm:pt>
    <dgm:pt modelId="{782743C3-961A-4DCF-8C4C-492B27D648A6}" type="sibTrans" cxnId="{11903CEA-E753-436B-8499-76C67B439F59}">
      <dgm:prSet/>
      <dgm:spPr/>
      <dgm:t>
        <a:bodyPr/>
        <a:lstStyle/>
        <a:p>
          <a:endParaRPr lang="ru-RU"/>
        </a:p>
      </dgm:t>
    </dgm:pt>
    <dgm:pt modelId="{5C4ED767-15BF-4B2F-8980-67A0C112EB6B}">
      <dgm:prSet phldrT="[Текст]"/>
      <dgm:spPr/>
      <dgm:t>
        <a:bodyPr/>
        <a:lstStyle/>
        <a:p>
          <a:r>
            <a:rPr lang="ru-RU" dirty="0" smtClean="0"/>
            <a:t>Компромисс</a:t>
          </a:r>
          <a:endParaRPr lang="ru-RU" dirty="0"/>
        </a:p>
      </dgm:t>
    </dgm:pt>
    <dgm:pt modelId="{69C60E09-74C8-4D55-83EE-76BD22D70B80}" type="parTrans" cxnId="{91073A8D-2240-4578-95CA-F3D9F54E952A}">
      <dgm:prSet/>
      <dgm:spPr/>
      <dgm:t>
        <a:bodyPr/>
        <a:lstStyle/>
        <a:p>
          <a:endParaRPr lang="ru-RU"/>
        </a:p>
      </dgm:t>
    </dgm:pt>
    <dgm:pt modelId="{35F68A55-D58A-4BBF-B1AF-371A6F2FD8E9}" type="sibTrans" cxnId="{91073A8D-2240-4578-95CA-F3D9F54E952A}">
      <dgm:prSet/>
      <dgm:spPr/>
      <dgm:t>
        <a:bodyPr/>
        <a:lstStyle/>
        <a:p>
          <a:endParaRPr lang="ru-RU"/>
        </a:p>
      </dgm:t>
    </dgm:pt>
    <dgm:pt modelId="{BFA6AAB8-D809-4111-88E4-EDAC758D6F76}">
      <dgm:prSet phldrT="[Текст]"/>
      <dgm:spPr/>
      <dgm:t>
        <a:bodyPr/>
        <a:lstStyle/>
        <a:p>
          <a:r>
            <a:rPr lang="ru-RU" dirty="0" smtClean="0"/>
            <a:t>Умение слушать</a:t>
          </a:r>
          <a:endParaRPr lang="ru-RU" dirty="0"/>
        </a:p>
      </dgm:t>
    </dgm:pt>
    <dgm:pt modelId="{E6E6FDD9-6780-4D3D-83B2-A95811544450}" type="parTrans" cxnId="{D6723CA3-C33A-47E2-B2CD-15B4D66FCD76}">
      <dgm:prSet/>
      <dgm:spPr/>
      <dgm:t>
        <a:bodyPr/>
        <a:lstStyle/>
        <a:p>
          <a:endParaRPr lang="ru-RU"/>
        </a:p>
      </dgm:t>
    </dgm:pt>
    <dgm:pt modelId="{A97C4F4C-FC7E-4703-8EAF-930A67A7A98C}" type="sibTrans" cxnId="{D6723CA3-C33A-47E2-B2CD-15B4D66FCD76}">
      <dgm:prSet/>
      <dgm:spPr/>
      <dgm:t>
        <a:bodyPr/>
        <a:lstStyle/>
        <a:p>
          <a:endParaRPr lang="ru-RU"/>
        </a:p>
      </dgm:t>
    </dgm:pt>
    <dgm:pt modelId="{5E2811BE-3C0F-404C-9C4D-7FCF453686D6}">
      <dgm:prSet phldrT="[Текст]"/>
      <dgm:spPr/>
      <dgm:t>
        <a:bodyPr/>
        <a:lstStyle/>
        <a:p>
          <a:r>
            <a:rPr lang="ru-RU" dirty="0" smtClean="0"/>
            <a:t>Анализ своих действий</a:t>
          </a:r>
          <a:endParaRPr lang="ru-RU" dirty="0"/>
        </a:p>
      </dgm:t>
    </dgm:pt>
    <dgm:pt modelId="{88C773CF-45BB-4E9D-9ADB-58B8DA2FF42F}" type="parTrans" cxnId="{C640A2C8-F085-4F1F-A750-8005CB7457AF}">
      <dgm:prSet/>
      <dgm:spPr/>
      <dgm:t>
        <a:bodyPr/>
        <a:lstStyle/>
        <a:p>
          <a:endParaRPr lang="ru-RU"/>
        </a:p>
      </dgm:t>
    </dgm:pt>
    <dgm:pt modelId="{AD3426F8-0E02-4EA5-9602-0EA3728F8D99}" type="sibTrans" cxnId="{C640A2C8-F085-4F1F-A750-8005CB7457AF}">
      <dgm:prSet/>
      <dgm:spPr/>
      <dgm:t>
        <a:bodyPr/>
        <a:lstStyle/>
        <a:p>
          <a:endParaRPr lang="ru-RU"/>
        </a:p>
      </dgm:t>
    </dgm:pt>
    <dgm:pt modelId="{E415E1CB-110D-4986-B723-17587C03DA64}">
      <dgm:prSet phldrT="[Текст]"/>
      <dgm:spPr/>
      <dgm:t>
        <a:bodyPr/>
        <a:lstStyle/>
        <a:p>
          <a:r>
            <a:rPr lang="ru-RU" dirty="0" smtClean="0"/>
            <a:t>Временный разрыв</a:t>
          </a:r>
          <a:endParaRPr lang="ru-RU" dirty="0"/>
        </a:p>
      </dgm:t>
    </dgm:pt>
    <dgm:pt modelId="{C0EA43E2-4F4E-445A-9456-C78742339329}" type="parTrans" cxnId="{18A843E3-8E93-4393-84F7-27CEC1445055}">
      <dgm:prSet/>
      <dgm:spPr/>
      <dgm:t>
        <a:bodyPr/>
        <a:lstStyle/>
        <a:p>
          <a:endParaRPr lang="ru-RU"/>
        </a:p>
      </dgm:t>
    </dgm:pt>
    <dgm:pt modelId="{C9C36EA5-4A5C-4F56-B7A4-10E96E8A028D}" type="sibTrans" cxnId="{18A843E3-8E93-4393-84F7-27CEC1445055}">
      <dgm:prSet/>
      <dgm:spPr/>
      <dgm:t>
        <a:bodyPr/>
        <a:lstStyle/>
        <a:p>
          <a:endParaRPr lang="ru-RU"/>
        </a:p>
      </dgm:t>
    </dgm:pt>
    <dgm:pt modelId="{D155C805-3C2C-4FD1-B16F-A4D2D54FB61C}">
      <dgm:prSet phldrT="[Текст]"/>
      <dgm:spPr/>
      <dgm:t>
        <a:bodyPr/>
        <a:lstStyle/>
        <a:p>
          <a:r>
            <a:rPr lang="ru-RU" dirty="0" smtClean="0"/>
            <a:t>Понимание</a:t>
          </a:r>
          <a:endParaRPr lang="ru-RU" dirty="0"/>
        </a:p>
      </dgm:t>
    </dgm:pt>
    <dgm:pt modelId="{3583049A-AAE8-438A-9178-92D677C6BB3B}" type="parTrans" cxnId="{BDF77820-A19E-43BE-886A-1D81A3345648}">
      <dgm:prSet/>
      <dgm:spPr/>
      <dgm:t>
        <a:bodyPr/>
        <a:lstStyle/>
        <a:p>
          <a:endParaRPr lang="ru-RU"/>
        </a:p>
      </dgm:t>
    </dgm:pt>
    <dgm:pt modelId="{CF7729A3-9242-454E-BE3C-05C55E8DCB95}" type="sibTrans" cxnId="{BDF77820-A19E-43BE-886A-1D81A3345648}">
      <dgm:prSet/>
      <dgm:spPr/>
      <dgm:t>
        <a:bodyPr/>
        <a:lstStyle/>
        <a:p>
          <a:endParaRPr lang="ru-RU"/>
        </a:p>
      </dgm:t>
    </dgm:pt>
    <dgm:pt modelId="{8A6DF529-B2DC-4D6F-B885-5EB3F150D009}">
      <dgm:prSet phldrT="[Текст]"/>
      <dgm:spPr/>
      <dgm:t>
        <a:bodyPr/>
        <a:lstStyle/>
        <a:p>
          <a:r>
            <a:rPr lang="ru-RU" dirty="0" smtClean="0"/>
            <a:t>Третейский судья</a:t>
          </a:r>
          <a:endParaRPr lang="ru-RU" dirty="0"/>
        </a:p>
      </dgm:t>
    </dgm:pt>
    <dgm:pt modelId="{D213EE52-3299-4CB5-AED6-194671AF9608}" type="parTrans" cxnId="{164E66C8-B039-4366-8DC3-EDB66904ADA6}">
      <dgm:prSet/>
      <dgm:spPr/>
      <dgm:t>
        <a:bodyPr/>
        <a:lstStyle/>
        <a:p>
          <a:endParaRPr lang="ru-RU"/>
        </a:p>
      </dgm:t>
    </dgm:pt>
    <dgm:pt modelId="{88C15572-C9F4-4FED-A1A9-4442332267B8}" type="sibTrans" cxnId="{164E66C8-B039-4366-8DC3-EDB66904ADA6}">
      <dgm:prSet/>
      <dgm:spPr/>
      <dgm:t>
        <a:bodyPr/>
        <a:lstStyle/>
        <a:p>
          <a:endParaRPr lang="ru-RU"/>
        </a:p>
      </dgm:t>
    </dgm:pt>
    <dgm:pt modelId="{65E363EB-ED21-4157-8B40-003921F425EC}">
      <dgm:prSet phldrT="[Текст]"/>
      <dgm:spPr/>
      <dgm:t>
        <a:bodyPr/>
        <a:lstStyle/>
        <a:p>
          <a:r>
            <a:rPr lang="ru-RU" dirty="0" smtClean="0"/>
            <a:t>Согласие</a:t>
          </a:r>
          <a:endParaRPr lang="ru-RU" dirty="0"/>
        </a:p>
      </dgm:t>
    </dgm:pt>
    <dgm:pt modelId="{3B7C4480-67C3-4F74-B8B1-6C0F79B6E8E3}" type="parTrans" cxnId="{6B066DCB-2BCA-422E-924F-427E1E848A29}">
      <dgm:prSet/>
      <dgm:spPr/>
      <dgm:t>
        <a:bodyPr/>
        <a:lstStyle/>
        <a:p>
          <a:endParaRPr lang="ru-RU"/>
        </a:p>
      </dgm:t>
    </dgm:pt>
    <dgm:pt modelId="{945BF3DD-E252-4DF8-9A8D-ACF17DC96A75}" type="sibTrans" cxnId="{6B066DCB-2BCA-422E-924F-427E1E848A29}">
      <dgm:prSet/>
      <dgm:spPr/>
      <dgm:t>
        <a:bodyPr/>
        <a:lstStyle/>
        <a:p>
          <a:endParaRPr lang="ru-RU"/>
        </a:p>
      </dgm:t>
    </dgm:pt>
    <dgm:pt modelId="{7ECB293D-713B-4129-ABDF-8A1EC12C1D15}" type="pres">
      <dgm:prSet presAssocID="{519CFAD8-A1E3-48E1-8AFD-AB2B63DC24C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CFA973-1E73-4766-9960-47EF1BEEEE27}" type="pres">
      <dgm:prSet presAssocID="{959892A8-4C71-4D15-A381-8C9CBFC1F36B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6848A-427D-4592-8A52-D856CA3B65A3}" type="pres">
      <dgm:prSet presAssocID="{6CF759B9-401A-489F-A338-474775DB0EB1}" presName="sibTrans" presStyleLbl="sibTrans2D1" presStyleIdx="0" presStyleCnt="8"/>
      <dgm:spPr/>
      <dgm:t>
        <a:bodyPr/>
        <a:lstStyle/>
        <a:p>
          <a:endParaRPr lang="ru-RU"/>
        </a:p>
      </dgm:t>
    </dgm:pt>
    <dgm:pt modelId="{15CCA750-CEF1-4A67-8997-18BB60C71680}" type="pres">
      <dgm:prSet presAssocID="{6CF759B9-401A-489F-A338-474775DB0EB1}" presName="connectorText" presStyleLbl="sibTrans2D1" presStyleIdx="0" presStyleCnt="8"/>
      <dgm:spPr/>
      <dgm:t>
        <a:bodyPr/>
        <a:lstStyle/>
        <a:p>
          <a:endParaRPr lang="ru-RU"/>
        </a:p>
      </dgm:t>
    </dgm:pt>
    <dgm:pt modelId="{18380B65-3A4E-4555-BE12-1385778E0CFC}" type="pres">
      <dgm:prSet presAssocID="{A68CE5EE-F125-4F02-9320-1D2453CD5F61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6F0AB8-4E26-4914-A5CE-352BF9F03D21}" type="pres">
      <dgm:prSet presAssocID="{782743C3-961A-4DCF-8C4C-492B27D648A6}" presName="sibTrans" presStyleLbl="sibTrans2D1" presStyleIdx="1" presStyleCnt="8"/>
      <dgm:spPr/>
      <dgm:t>
        <a:bodyPr/>
        <a:lstStyle/>
        <a:p>
          <a:endParaRPr lang="ru-RU"/>
        </a:p>
      </dgm:t>
    </dgm:pt>
    <dgm:pt modelId="{B9E8CEF9-168D-422B-9020-AAE7803CF5EB}" type="pres">
      <dgm:prSet presAssocID="{782743C3-961A-4DCF-8C4C-492B27D648A6}" presName="connectorText" presStyleLbl="sibTrans2D1" presStyleIdx="1" presStyleCnt="8"/>
      <dgm:spPr/>
      <dgm:t>
        <a:bodyPr/>
        <a:lstStyle/>
        <a:p>
          <a:endParaRPr lang="ru-RU"/>
        </a:p>
      </dgm:t>
    </dgm:pt>
    <dgm:pt modelId="{424C5399-8001-42BF-AD83-10B322708C51}" type="pres">
      <dgm:prSet presAssocID="{5C4ED767-15BF-4B2F-8980-67A0C112EB6B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0BAFC2-0281-4596-A0A8-B91FF7FA6930}" type="pres">
      <dgm:prSet presAssocID="{35F68A55-D58A-4BBF-B1AF-371A6F2FD8E9}" presName="sibTrans" presStyleLbl="sibTrans2D1" presStyleIdx="2" presStyleCnt="8"/>
      <dgm:spPr/>
      <dgm:t>
        <a:bodyPr/>
        <a:lstStyle/>
        <a:p>
          <a:endParaRPr lang="ru-RU"/>
        </a:p>
      </dgm:t>
    </dgm:pt>
    <dgm:pt modelId="{A17D1767-2A57-4856-8A02-6E4A63EC1786}" type="pres">
      <dgm:prSet presAssocID="{35F68A55-D58A-4BBF-B1AF-371A6F2FD8E9}" presName="connectorText" presStyleLbl="sibTrans2D1" presStyleIdx="2" presStyleCnt="8"/>
      <dgm:spPr/>
      <dgm:t>
        <a:bodyPr/>
        <a:lstStyle/>
        <a:p>
          <a:endParaRPr lang="ru-RU"/>
        </a:p>
      </dgm:t>
    </dgm:pt>
    <dgm:pt modelId="{81FBCF77-F484-488E-83A3-1A44FF7964CD}" type="pres">
      <dgm:prSet presAssocID="{BFA6AAB8-D809-4111-88E4-EDAC758D6F76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1093F4-5DE1-4EA1-9A86-7D22AB4CEE12}" type="pres">
      <dgm:prSet presAssocID="{A97C4F4C-FC7E-4703-8EAF-930A67A7A98C}" presName="sibTrans" presStyleLbl="sibTrans2D1" presStyleIdx="3" presStyleCnt="8"/>
      <dgm:spPr/>
      <dgm:t>
        <a:bodyPr/>
        <a:lstStyle/>
        <a:p>
          <a:endParaRPr lang="ru-RU"/>
        </a:p>
      </dgm:t>
    </dgm:pt>
    <dgm:pt modelId="{436721D1-6D73-4D04-8829-EF7AF6AF94BC}" type="pres">
      <dgm:prSet presAssocID="{A97C4F4C-FC7E-4703-8EAF-930A67A7A98C}" presName="connectorText" presStyleLbl="sibTrans2D1" presStyleIdx="3" presStyleCnt="8"/>
      <dgm:spPr/>
      <dgm:t>
        <a:bodyPr/>
        <a:lstStyle/>
        <a:p>
          <a:endParaRPr lang="ru-RU"/>
        </a:p>
      </dgm:t>
    </dgm:pt>
    <dgm:pt modelId="{F1298691-3B8D-46AB-B82A-88162C73B58E}" type="pres">
      <dgm:prSet presAssocID="{5E2811BE-3C0F-404C-9C4D-7FCF453686D6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10D720-4DD1-4FC8-9EC6-3C56650F96F8}" type="pres">
      <dgm:prSet presAssocID="{AD3426F8-0E02-4EA5-9602-0EA3728F8D99}" presName="sibTrans" presStyleLbl="sibTrans2D1" presStyleIdx="4" presStyleCnt="8"/>
      <dgm:spPr/>
      <dgm:t>
        <a:bodyPr/>
        <a:lstStyle/>
        <a:p>
          <a:endParaRPr lang="ru-RU"/>
        </a:p>
      </dgm:t>
    </dgm:pt>
    <dgm:pt modelId="{F80DACD2-2BE5-4645-BEB4-58BB19494E61}" type="pres">
      <dgm:prSet presAssocID="{AD3426F8-0E02-4EA5-9602-0EA3728F8D99}" presName="connectorText" presStyleLbl="sibTrans2D1" presStyleIdx="4" presStyleCnt="8"/>
      <dgm:spPr/>
      <dgm:t>
        <a:bodyPr/>
        <a:lstStyle/>
        <a:p>
          <a:endParaRPr lang="ru-RU"/>
        </a:p>
      </dgm:t>
    </dgm:pt>
    <dgm:pt modelId="{56108F7F-845D-4FBE-8E49-DEE5A2E44163}" type="pres">
      <dgm:prSet presAssocID="{8A6DF529-B2DC-4D6F-B885-5EB3F150D009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06DB7D-2D16-4FCE-B71E-9F55346356C0}" type="pres">
      <dgm:prSet presAssocID="{88C15572-C9F4-4FED-A1A9-4442332267B8}" presName="sibTrans" presStyleLbl="sibTrans2D1" presStyleIdx="5" presStyleCnt="8"/>
      <dgm:spPr/>
      <dgm:t>
        <a:bodyPr/>
        <a:lstStyle/>
        <a:p>
          <a:endParaRPr lang="ru-RU"/>
        </a:p>
      </dgm:t>
    </dgm:pt>
    <dgm:pt modelId="{799B1D02-53CD-4C32-8C1D-7D6FEFF07C67}" type="pres">
      <dgm:prSet presAssocID="{88C15572-C9F4-4FED-A1A9-4442332267B8}" presName="connectorText" presStyleLbl="sibTrans2D1" presStyleIdx="5" presStyleCnt="8"/>
      <dgm:spPr/>
      <dgm:t>
        <a:bodyPr/>
        <a:lstStyle/>
        <a:p>
          <a:endParaRPr lang="ru-RU"/>
        </a:p>
      </dgm:t>
    </dgm:pt>
    <dgm:pt modelId="{B2CC13BE-85A5-4958-821E-8DD55380DB4A}" type="pres">
      <dgm:prSet presAssocID="{D155C805-3C2C-4FD1-B16F-A4D2D54FB61C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984308-0AEB-4C3F-861F-794F9CB5BE4A}" type="pres">
      <dgm:prSet presAssocID="{CF7729A3-9242-454E-BE3C-05C55E8DCB95}" presName="sibTrans" presStyleLbl="sibTrans2D1" presStyleIdx="6" presStyleCnt="8"/>
      <dgm:spPr/>
      <dgm:t>
        <a:bodyPr/>
        <a:lstStyle/>
        <a:p>
          <a:endParaRPr lang="ru-RU"/>
        </a:p>
      </dgm:t>
    </dgm:pt>
    <dgm:pt modelId="{32EC4053-09C9-4A3F-B01C-F78F8EED3448}" type="pres">
      <dgm:prSet presAssocID="{CF7729A3-9242-454E-BE3C-05C55E8DCB95}" presName="connectorText" presStyleLbl="sibTrans2D1" presStyleIdx="6" presStyleCnt="8"/>
      <dgm:spPr/>
      <dgm:t>
        <a:bodyPr/>
        <a:lstStyle/>
        <a:p>
          <a:endParaRPr lang="ru-RU"/>
        </a:p>
      </dgm:t>
    </dgm:pt>
    <dgm:pt modelId="{8EFD739F-ECDD-4304-8951-A3D27A878B46}" type="pres">
      <dgm:prSet presAssocID="{65E363EB-ED21-4157-8B40-003921F425EC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B9B79F-96B2-4901-A373-5E9C5D941448}" type="pres">
      <dgm:prSet presAssocID="{945BF3DD-E252-4DF8-9A8D-ACF17DC96A75}" presName="sibTrans" presStyleLbl="sibTrans2D1" presStyleIdx="7" presStyleCnt="8"/>
      <dgm:spPr/>
      <dgm:t>
        <a:bodyPr/>
        <a:lstStyle/>
        <a:p>
          <a:endParaRPr lang="ru-RU"/>
        </a:p>
      </dgm:t>
    </dgm:pt>
    <dgm:pt modelId="{26FF50CD-E9AA-4FBC-8EA1-E202B1156563}" type="pres">
      <dgm:prSet presAssocID="{945BF3DD-E252-4DF8-9A8D-ACF17DC96A75}" presName="connectorText" presStyleLbl="sibTrans2D1" presStyleIdx="7" presStyleCnt="8"/>
      <dgm:spPr/>
      <dgm:t>
        <a:bodyPr/>
        <a:lstStyle/>
        <a:p>
          <a:endParaRPr lang="ru-RU"/>
        </a:p>
      </dgm:t>
    </dgm:pt>
    <dgm:pt modelId="{985C4CDA-6AE7-4767-A777-8AB9B528EEAB}" type="pres">
      <dgm:prSet presAssocID="{E415E1CB-110D-4986-B723-17587C03DA64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E8A025D-7DDB-4FBF-BDC3-7E592B49AA7F}" type="presOf" srcId="{6CF759B9-401A-489F-A338-474775DB0EB1}" destId="{15CCA750-CEF1-4A67-8997-18BB60C71680}" srcOrd="1" destOrd="0" presId="urn:microsoft.com/office/officeart/2005/8/layout/process5"/>
    <dgm:cxn modelId="{D0B76D1A-EA54-45B7-AAC8-DA2C0164BF08}" type="presOf" srcId="{CF7729A3-9242-454E-BE3C-05C55E8DCB95}" destId="{14984308-0AEB-4C3F-861F-794F9CB5BE4A}" srcOrd="0" destOrd="0" presId="urn:microsoft.com/office/officeart/2005/8/layout/process5"/>
    <dgm:cxn modelId="{23AB0746-0535-4887-8A19-9B93F4CE2F8B}" type="presOf" srcId="{CF7729A3-9242-454E-BE3C-05C55E8DCB95}" destId="{32EC4053-09C9-4A3F-B01C-F78F8EED3448}" srcOrd="1" destOrd="0" presId="urn:microsoft.com/office/officeart/2005/8/layout/process5"/>
    <dgm:cxn modelId="{9A594608-3FE4-48E2-94BC-E00D4C30B89A}" type="presOf" srcId="{945BF3DD-E252-4DF8-9A8D-ACF17DC96A75}" destId="{92B9B79F-96B2-4901-A373-5E9C5D941448}" srcOrd="0" destOrd="0" presId="urn:microsoft.com/office/officeart/2005/8/layout/process5"/>
    <dgm:cxn modelId="{7C2DB1C0-B2EF-4981-91F2-8DCA66627480}" type="presOf" srcId="{A97C4F4C-FC7E-4703-8EAF-930A67A7A98C}" destId="{436721D1-6D73-4D04-8829-EF7AF6AF94BC}" srcOrd="1" destOrd="0" presId="urn:microsoft.com/office/officeart/2005/8/layout/process5"/>
    <dgm:cxn modelId="{512521B4-DA5F-48FE-8BC2-56C6454577AF}" type="presOf" srcId="{8A6DF529-B2DC-4D6F-B885-5EB3F150D009}" destId="{56108F7F-845D-4FBE-8E49-DEE5A2E44163}" srcOrd="0" destOrd="0" presId="urn:microsoft.com/office/officeart/2005/8/layout/process5"/>
    <dgm:cxn modelId="{D6723CA3-C33A-47E2-B2CD-15B4D66FCD76}" srcId="{519CFAD8-A1E3-48E1-8AFD-AB2B63DC24C0}" destId="{BFA6AAB8-D809-4111-88E4-EDAC758D6F76}" srcOrd="3" destOrd="0" parTransId="{E6E6FDD9-6780-4D3D-83B2-A95811544450}" sibTransId="{A97C4F4C-FC7E-4703-8EAF-930A67A7A98C}"/>
    <dgm:cxn modelId="{F1C1C544-C160-4CDA-A222-1DB027009F31}" type="presOf" srcId="{88C15572-C9F4-4FED-A1A9-4442332267B8}" destId="{799B1D02-53CD-4C32-8C1D-7D6FEFF07C67}" srcOrd="1" destOrd="0" presId="urn:microsoft.com/office/officeart/2005/8/layout/process5"/>
    <dgm:cxn modelId="{41905E12-A9D2-4FF9-975B-1E2E78925909}" type="presOf" srcId="{519CFAD8-A1E3-48E1-8AFD-AB2B63DC24C0}" destId="{7ECB293D-713B-4129-ABDF-8A1EC12C1D15}" srcOrd="0" destOrd="0" presId="urn:microsoft.com/office/officeart/2005/8/layout/process5"/>
    <dgm:cxn modelId="{F2D6BB1B-8ED1-434E-9B69-0A62DAC2F7FB}" type="presOf" srcId="{5C4ED767-15BF-4B2F-8980-67A0C112EB6B}" destId="{424C5399-8001-42BF-AD83-10B322708C51}" srcOrd="0" destOrd="0" presId="urn:microsoft.com/office/officeart/2005/8/layout/process5"/>
    <dgm:cxn modelId="{F190D98D-C398-4044-8D76-A34E28DBB5DE}" type="presOf" srcId="{D155C805-3C2C-4FD1-B16F-A4D2D54FB61C}" destId="{B2CC13BE-85A5-4958-821E-8DD55380DB4A}" srcOrd="0" destOrd="0" presId="urn:microsoft.com/office/officeart/2005/8/layout/process5"/>
    <dgm:cxn modelId="{45A4D8A1-B0AC-4C5C-BFFF-897C6197B5D3}" srcId="{519CFAD8-A1E3-48E1-8AFD-AB2B63DC24C0}" destId="{959892A8-4C71-4D15-A381-8C9CBFC1F36B}" srcOrd="0" destOrd="0" parTransId="{7B05A892-A770-4D13-A8BB-54FA01297F98}" sibTransId="{6CF759B9-401A-489F-A338-474775DB0EB1}"/>
    <dgm:cxn modelId="{C640A2C8-F085-4F1F-A750-8005CB7457AF}" srcId="{519CFAD8-A1E3-48E1-8AFD-AB2B63DC24C0}" destId="{5E2811BE-3C0F-404C-9C4D-7FCF453686D6}" srcOrd="4" destOrd="0" parTransId="{88C773CF-45BB-4E9D-9ADB-58B8DA2FF42F}" sibTransId="{AD3426F8-0E02-4EA5-9602-0EA3728F8D99}"/>
    <dgm:cxn modelId="{2EEF95F7-0BC1-47BE-97B4-A915EC4E7B2C}" type="presOf" srcId="{782743C3-961A-4DCF-8C4C-492B27D648A6}" destId="{B9E8CEF9-168D-422B-9020-AAE7803CF5EB}" srcOrd="1" destOrd="0" presId="urn:microsoft.com/office/officeart/2005/8/layout/process5"/>
    <dgm:cxn modelId="{54271020-D082-47BB-9357-3A5FFCC56EC2}" type="presOf" srcId="{35F68A55-D58A-4BBF-B1AF-371A6F2FD8E9}" destId="{580BAFC2-0281-4596-A0A8-B91FF7FA6930}" srcOrd="0" destOrd="0" presId="urn:microsoft.com/office/officeart/2005/8/layout/process5"/>
    <dgm:cxn modelId="{E7D4E478-C18A-4501-831D-9850E1E0C109}" type="presOf" srcId="{A97C4F4C-FC7E-4703-8EAF-930A67A7A98C}" destId="{871093F4-5DE1-4EA1-9A86-7D22AB4CEE12}" srcOrd="0" destOrd="0" presId="urn:microsoft.com/office/officeart/2005/8/layout/process5"/>
    <dgm:cxn modelId="{D2D0F8CF-9E5A-415C-A587-D5C50BC451B5}" type="presOf" srcId="{782743C3-961A-4DCF-8C4C-492B27D648A6}" destId="{716F0AB8-4E26-4914-A5CE-352BF9F03D21}" srcOrd="0" destOrd="0" presId="urn:microsoft.com/office/officeart/2005/8/layout/process5"/>
    <dgm:cxn modelId="{18A843E3-8E93-4393-84F7-27CEC1445055}" srcId="{519CFAD8-A1E3-48E1-8AFD-AB2B63DC24C0}" destId="{E415E1CB-110D-4986-B723-17587C03DA64}" srcOrd="8" destOrd="0" parTransId="{C0EA43E2-4F4E-445A-9456-C78742339329}" sibTransId="{C9C36EA5-4A5C-4F56-B7A4-10E96E8A028D}"/>
    <dgm:cxn modelId="{1E2EC889-AAC8-4239-AF70-7AD8BF43EA56}" type="presOf" srcId="{BFA6AAB8-D809-4111-88E4-EDAC758D6F76}" destId="{81FBCF77-F484-488E-83A3-1A44FF7964CD}" srcOrd="0" destOrd="0" presId="urn:microsoft.com/office/officeart/2005/8/layout/process5"/>
    <dgm:cxn modelId="{F4E7FA90-94AC-4794-81F5-7DC5A10F6290}" type="presOf" srcId="{35F68A55-D58A-4BBF-B1AF-371A6F2FD8E9}" destId="{A17D1767-2A57-4856-8A02-6E4A63EC1786}" srcOrd="1" destOrd="0" presId="urn:microsoft.com/office/officeart/2005/8/layout/process5"/>
    <dgm:cxn modelId="{6B066DCB-2BCA-422E-924F-427E1E848A29}" srcId="{519CFAD8-A1E3-48E1-8AFD-AB2B63DC24C0}" destId="{65E363EB-ED21-4157-8B40-003921F425EC}" srcOrd="7" destOrd="0" parTransId="{3B7C4480-67C3-4F74-B8B1-6C0F79B6E8E3}" sibTransId="{945BF3DD-E252-4DF8-9A8D-ACF17DC96A75}"/>
    <dgm:cxn modelId="{11903CEA-E753-436B-8499-76C67B439F59}" srcId="{519CFAD8-A1E3-48E1-8AFD-AB2B63DC24C0}" destId="{A68CE5EE-F125-4F02-9320-1D2453CD5F61}" srcOrd="1" destOrd="0" parTransId="{44163AD4-D8F5-4547-B7BE-1B3B379A32AE}" sibTransId="{782743C3-961A-4DCF-8C4C-492B27D648A6}"/>
    <dgm:cxn modelId="{9E51066C-AC51-4EFA-8B47-7ED7B58C2BAF}" type="presOf" srcId="{A68CE5EE-F125-4F02-9320-1D2453CD5F61}" destId="{18380B65-3A4E-4555-BE12-1385778E0CFC}" srcOrd="0" destOrd="0" presId="urn:microsoft.com/office/officeart/2005/8/layout/process5"/>
    <dgm:cxn modelId="{9CEA41D2-24E4-4FC5-B6C1-786BFB31D793}" type="presOf" srcId="{E415E1CB-110D-4986-B723-17587C03DA64}" destId="{985C4CDA-6AE7-4767-A777-8AB9B528EEAB}" srcOrd="0" destOrd="0" presId="urn:microsoft.com/office/officeart/2005/8/layout/process5"/>
    <dgm:cxn modelId="{1FEC662C-95B6-486B-A61F-31E5D1B16C57}" type="presOf" srcId="{AD3426F8-0E02-4EA5-9602-0EA3728F8D99}" destId="{F80DACD2-2BE5-4645-BEB4-58BB19494E61}" srcOrd="1" destOrd="0" presId="urn:microsoft.com/office/officeart/2005/8/layout/process5"/>
    <dgm:cxn modelId="{67FC91DD-8ACB-400A-A111-F40A66A3C227}" type="presOf" srcId="{88C15572-C9F4-4FED-A1A9-4442332267B8}" destId="{8D06DB7D-2D16-4FCE-B71E-9F55346356C0}" srcOrd="0" destOrd="0" presId="urn:microsoft.com/office/officeart/2005/8/layout/process5"/>
    <dgm:cxn modelId="{8D5B34E5-B4DD-45D3-BF1A-53CB3FFC2009}" type="presOf" srcId="{65E363EB-ED21-4157-8B40-003921F425EC}" destId="{8EFD739F-ECDD-4304-8951-A3D27A878B46}" srcOrd="0" destOrd="0" presId="urn:microsoft.com/office/officeart/2005/8/layout/process5"/>
    <dgm:cxn modelId="{8C5DE3D5-A854-48C2-A817-8D6360FFE531}" type="presOf" srcId="{959892A8-4C71-4D15-A381-8C9CBFC1F36B}" destId="{14CFA973-1E73-4766-9960-47EF1BEEEE27}" srcOrd="0" destOrd="0" presId="urn:microsoft.com/office/officeart/2005/8/layout/process5"/>
    <dgm:cxn modelId="{B0E943FF-F0EF-4535-8A56-066429FC3567}" type="presOf" srcId="{945BF3DD-E252-4DF8-9A8D-ACF17DC96A75}" destId="{26FF50CD-E9AA-4FBC-8EA1-E202B1156563}" srcOrd="1" destOrd="0" presId="urn:microsoft.com/office/officeart/2005/8/layout/process5"/>
    <dgm:cxn modelId="{E85E1764-9AF7-478F-AF62-3D026114C93A}" type="presOf" srcId="{5E2811BE-3C0F-404C-9C4D-7FCF453686D6}" destId="{F1298691-3B8D-46AB-B82A-88162C73B58E}" srcOrd="0" destOrd="0" presId="urn:microsoft.com/office/officeart/2005/8/layout/process5"/>
    <dgm:cxn modelId="{07ADDBE1-0A35-425D-BA74-74AE5953E0A0}" type="presOf" srcId="{6CF759B9-401A-489F-A338-474775DB0EB1}" destId="{CD66848A-427D-4592-8A52-D856CA3B65A3}" srcOrd="0" destOrd="0" presId="urn:microsoft.com/office/officeart/2005/8/layout/process5"/>
    <dgm:cxn modelId="{C4E5FABC-D820-443B-B4F6-FE08BAEE4AB8}" type="presOf" srcId="{AD3426F8-0E02-4EA5-9602-0EA3728F8D99}" destId="{9510D720-4DD1-4FC8-9EC6-3C56650F96F8}" srcOrd="0" destOrd="0" presId="urn:microsoft.com/office/officeart/2005/8/layout/process5"/>
    <dgm:cxn modelId="{164E66C8-B039-4366-8DC3-EDB66904ADA6}" srcId="{519CFAD8-A1E3-48E1-8AFD-AB2B63DC24C0}" destId="{8A6DF529-B2DC-4D6F-B885-5EB3F150D009}" srcOrd="5" destOrd="0" parTransId="{D213EE52-3299-4CB5-AED6-194671AF9608}" sibTransId="{88C15572-C9F4-4FED-A1A9-4442332267B8}"/>
    <dgm:cxn modelId="{91073A8D-2240-4578-95CA-F3D9F54E952A}" srcId="{519CFAD8-A1E3-48E1-8AFD-AB2B63DC24C0}" destId="{5C4ED767-15BF-4B2F-8980-67A0C112EB6B}" srcOrd="2" destOrd="0" parTransId="{69C60E09-74C8-4D55-83EE-76BD22D70B80}" sibTransId="{35F68A55-D58A-4BBF-B1AF-371A6F2FD8E9}"/>
    <dgm:cxn modelId="{BDF77820-A19E-43BE-886A-1D81A3345648}" srcId="{519CFAD8-A1E3-48E1-8AFD-AB2B63DC24C0}" destId="{D155C805-3C2C-4FD1-B16F-A4D2D54FB61C}" srcOrd="6" destOrd="0" parTransId="{3583049A-AAE8-438A-9178-92D677C6BB3B}" sibTransId="{CF7729A3-9242-454E-BE3C-05C55E8DCB95}"/>
    <dgm:cxn modelId="{10090ADD-9B19-4CC2-AF70-15903E1AD268}" type="presParOf" srcId="{7ECB293D-713B-4129-ABDF-8A1EC12C1D15}" destId="{14CFA973-1E73-4766-9960-47EF1BEEEE27}" srcOrd="0" destOrd="0" presId="urn:microsoft.com/office/officeart/2005/8/layout/process5"/>
    <dgm:cxn modelId="{996CD812-959C-45E3-8E2C-8ABF3B28FA50}" type="presParOf" srcId="{7ECB293D-713B-4129-ABDF-8A1EC12C1D15}" destId="{CD66848A-427D-4592-8A52-D856CA3B65A3}" srcOrd="1" destOrd="0" presId="urn:microsoft.com/office/officeart/2005/8/layout/process5"/>
    <dgm:cxn modelId="{3AF938A6-77B6-424C-AD0C-A79AF83E1240}" type="presParOf" srcId="{CD66848A-427D-4592-8A52-D856CA3B65A3}" destId="{15CCA750-CEF1-4A67-8997-18BB60C71680}" srcOrd="0" destOrd="0" presId="urn:microsoft.com/office/officeart/2005/8/layout/process5"/>
    <dgm:cxn modelId="{897A2FB9-BF4C-4E3C-BADB-8C21BF5A4B6C}" type="presParOf" srcId="{7ECB293D-713B-4129-ABDF-8A1EC12C1D15}" destId="{18380B65-3A4E-4555-BE12-1385778E0CFC}" srcOrd="2" destOrd="0" presId="urn:microsoft.com/office/officeart/2005/8/layout/process5"/>
    <dgm:cxn modelId="{08C1822E-26EB-4DFC-9B3C-E9DF330260CB}" type="presParOf" srcId="{7ECB293D-713B-4129-ABDF-8A1EC12C1D15}" destId="{716F0AB8-4E26-4914-A5CE-352BF9F03D21}" srcOrd="3" destOrd="0" presId="urn:microsoft.com/office/officeart/2005/8/layout/process5"/>
    <dgm:cxn modelId="{AD6237B2-76DA-4D9A-AC79-BFF3CCC50AE0}" type="presParOf" srcId="{716F0AB8-4E26-4914-A5CE-352BF9F03D21}" destId="{B9E8CEF9-168D-422B-9020-AAE7803CF5EB}" srcOrd="0" destOrd="0" presId="urn:microsoft.com/office/officeart/2005/8/layout/process5"/>
    <dgm:cxn modelId="{9E3A2CBA-A792-4E4A-85A3-D10AC63878C2}" type="presParOf" srcId="{7ECB293D-713B-4129-ABDF-8A1EC12C1D15}" destId="{424C5399-8001-42BF-AD83-10B322708C51}" srcOrd="4" destOrd="0" presId="urn:microsoft.com/office/officeart/2005/8/layout/process5"/>
    <dgm:cxn modelId="{89C4AFB0-0B3A-4741-9758-E39A39731625}" type="presParOf" srcId="{7ECB293D-713B-4129-ABDF-8A1EC12C1D15}" destId="{580BAFC2-0281-4596-A0A8-B91FF7FA6930}" srcOrd="5" destOrd="0" presId="urn:microsoft.com/office/officeart/2005/8/layout/process5"/>
    <dgm:cxn modelId="{D69B85AB-5EF8-44B8-993F-16F8D6D78057}" type="presParOf" srcId="{580BAFC2-0281-4596-A0A8-B91FF7FA6930}" destId="{A17D1767-2A57-4856-8A02-6E4A63EC1786}" srcOrd="0" destOrd="0" presId="urn:microsoft.com/office/officeart/2005/8/layout/process5"/>
    <dgm:cxn modelId="{0E446D4B-6D1C-42CC-A1CE-B13EBAB84C87}" type="presParOf" srcId="{7ECB293D-713B-4129-ABDF-8A1EC12C1D15}" destId="{81FBCF77-F484-488E-83A3-1A44FF7964CD}" srcOrd="6" destOrd="0" presId="urn:microsoft.com/office/officeart/2005/8/layout/process5"/>
    <dgm:cxn modelId="{E1713190-3B2D-4466-8707-6AAACB0C6CA1}" type="presParOf" srcId="{7ECB293D-713B-4129-ABDF-8A1EC12C1D15}" destId="{871093F4-5DE1-4EA1-9A86-7D22AB4CEE12}" srcOrd="7" destOrd="0" presId="urn:microsoft.com/office/officeart/2005/8/layout/process5"/>
    <dgm:cxn modelId="{28AB3B99-C3BC-4492-B8C5-AFFB8E43809A}" type="presParOf" srcId="{871093F4-5DE1-4EA1-9A86-7D22AB4CEE12}" destId="{436721D1-6D73-4D04-8829-EF7AF6AF94BC}" srcOrd="0" destOrd="0" presId="urn:microsoft.com/office/officeart/2005/8/layout/process5"/>
    <dgm:cxn modelId="{C515190C-CAC4-4E01-B162-A7EE72AE7EED}" type="presParOf" srcId="{7ECB293D-713B-4129-ABDF-8A1EC12C1D15}" destId="{F1298691-3B8D-46AB-B82A-88162C73B58E}" srcOrd="8" destOrd="0" presId="urn:microsoft.com/office/officeart/2005/8/layout/process5"/>
    <dgm:cxn modelId="{4D89993D-F055-4998-9F34-CA4F2EA2C027}" type="presParOf" srcId="{7ECB293D-713B-4129-ABDF-8A1EC12C1D15}" destId="{9510D720-4DD1-4FC8-9EC6-3C56650F96F8}" srcOrd="9" destOrd="0" presId="urn:microsoft.com/office/officeart/2005/8/layout/process5"/>
    <dgm:cxn modelId="{2F285B90-13A0-42EB-9DBB-A657FF762EB7}" type="presParOf" srcId="{9510D720-4DD1-4FC8-9EC6-3C56650F96F8}" destId="{F80DACD2-2BE5-4645-BEB4-58BB19494E61}" srcOrd="0" destOrd="0" presId="urn:microsoft.com/office/officeart/2005/8/layout/process5"/>
    <dgm:cxn modelId="{D90207FC-E4BA-412A-A593-D08331B1D29B}" type="presParOf" srcId="{7ECB293D-713B-4129-ABDF-8A1EC12C1D15}" destId="{56108F7F-845D-4FBE-8E49-DEE5A2E44163}" srcOrd="10" destOrd="0" presId="urn:microsoft.com/office/officeart/2005/8/layout/process5"/>
    <dgm:cxn modelId="{CEBBEC7E-B883-48D0-9292-7A40F65E14F0}" type="presParOf" srcId="{7ECB293D-713B-4129-ABDF-8A1EC12C1D15}" destId="{8D06DB7D-2D16-4FCE-B71E-9F55346356C0}" srcOrd="11" destOrd="0" presId="urn:microsoft.com/office/officeart/2005/8/layout/process5"/>
    <dgm:cxn modelId="{ACC9E445-CA66-42C0-9A19-7D6EEEDCB620}" type="presParOf" srcId="{8D06DB7D-2D16-4FCE-B71E-9F55346356C0}" destId="{799B1D02-53CD-4C32-8C1D-7D6FEFF07C67}" srcOrd="0" destOrd="0" presId="urn:microsoft.com/office/officeart/2005/8/layout/process5"/>
    <dgm:cxn modelId="{6DB89BCF-17EE-48A9-A93A-42E5C124A944}" type="presParOf" srcId="{7ECB293D-713B-4129-ABDF-8A1EC12C1D15}" destId="{B2CC13BE-85A5-4958-821E-8DD55380DB4A}" srcOrd="12" destOrd="0" presId="urn:microsoft.com/office/officeart/2005/8/layout/process5"/>
    <dgm:cxn modelId="{A92C2939-F85E-4CE0-9136-7558442B5E5B}" type="presParOf" srcId="{7ECB293D-713B-4129-ABDF-8A1EC12C1D15}" destId="{14984308-0AEB-4C3F-861F-794F9CB5BE4A}" srcOrd="13" destOrd="0" presId="urn:microsoft.com/office/officeart/2005/8/layout/process5"/>
    <dgm:cxn modelId="{98AF0DF5-B904-4BE3-8F38-4E2DCCBC5BEF}" type="presParOf" srcId="{14984308-0AEB-4C3F-861F-794F9CB5BE4A}" destId="{32EC4053-09C9-4A3F-B01C-F78F8EED3448}" srcOrd="0" destOrd="0" presId="urn:microsoft.com/office/officeart/2005/8/layout/process5"/>
    <dgm:cxn modelId="{D1834EDC-AEF9-4931-B437-FD209EEAC4E8}" type="presParOf" srcId="{7ECB293D-713B-4129-ABDF-8A1EC12C1D15}" destId="{8EFD739F-ECDD-4304-8951-A3D27A878B46}" srcOrd="14" destOrd="0" presId="urn:microsoft.com/office/officeart/2005/8/layout/process5"/>
    <dgm:cxn modelId="{C382A4E7-35E7-4A25-AB8F-36D95E81173F}" type="presParOf" srcId="{7ECB293D-713B-4129-ABDF-8A1EC12C1D15}" destId="{92B9B79F-96B2-4901-A373-5E9C5D941448}" srcOrd="15" destOrd="0" presId="urn:microsoft.com/office/officeart/2005/8/layout/process5"/>
    <dgm:cxn modelId="{7881AAD0-1ACA-4A10-8CBC-A4B910CE06B6}" type="presParOf" srcId="{92B9B79F-96B2-4901-A373-5E9C5D941448}" destId="{26FF50CD-E9AA-4FBC-8EA1-E202B1156563}" srcOrd="0" destOrd="0" presId="urn:microsoft.com/office/officeart/2005/8/layout/process5"/>
    <dgm:cxn modelId="{06882B05-C100-4A59-8A1B-0DC3D793A3AA}" type="presParOf" srcId="{7ECB293D-713B-4129-ABDF-8A1EC12C1D15}" destId="{985C4CDA-6AE7-4767-A777-8AB9B528EEAB}" srcOrd="1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D23C245-B688-48BA-8421-4E632A46EE6F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89E12C10-EF99-48AB-8B89-D7A6A81F03ED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</a:rPr>
            <a:t>Необходимо успокоить человека, снять напряжение в разговоре</a:t>
          </a:r>
          <a:endParaRPr lang="ru-RU" sz="1400" dirty="0">
            <a:solidFill>
              <a:schemeClr val="tx1"/>
            </a:solidFill>
          </a:endParaRPr>
        </a:p>
      </dgm:t>
    </dgm:pt>
    <dgm:pt modelId="{6D6078D1-1FAC-4D79-A9C4-9D4001C51652}" type="parTrans" cxnId="{CBFF82C6-A42E-4E84-8D3D-DBA57CA74A8E}">
      <dgm:prSet/>
      <dgm:spPr/>
      <dgm:t>
        <a:bodyPr/>
        <a:lstStyle/>
        <a:p>
          <a:endParaRPr lang="ru-RU"/>
        </a:p>
      </dgm:t>
    </dgm:pt>
    <dgm:pt modelId="{D74E88EA-968F-4675-8372-95B17864C995}" type="sibTrans" cxnId="{CBFF82C6-A42E-4E84-8D3D-DBA57CA74A8E}">
      <dgm:prSet/>
      <dgm:spPr/>
      <dgm:t>
        <a:bodyPr/>
        <a:lstStyle/>
        <a:p>
          <a:endParaRPr lang="ru-RU"/>
        </a:p>
      </dgm:t>
    </dgm:pt>
    <dgm:pt modelId="{F2944091-C815-4926-979A-FFEF9AC408F2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Помочь партнёру позитивно принять себя</a:t>
          </a:r>
          <a:endParaRPr lang="ru-RU" sz="1400" dirty="0">
            <a:solidFill>
              <a:schemeClr val="tx1"/>
            </a:solidFill>
          </a:endParaRPr>
        </a:p>
      </dgm:t>
    </dgm:pt>
    <dgm:pt modelId="{B9321C96-8505-4527-AA51-B61AF50C359E}" type="parTrans" cxnId="{4D310600-0C1D-4461-B451-085B59D34D10}">
      <dgm:prSet/>
      <dgm:spPr/>
      <dgm:t>
        <a:bodyPr/>
        <a:lstStyle/>
        <a:p>
          <a:endParaRPr lang="ru-RU"/>
        </a:p>
      </dgm:t>
    </dgm:pt>
    <dgm:pt modelId="{E9E04502-925F-4FE9-80C6-E322E256A095}" type="sibTrans" cxnId="{4D310600-0C1D-4461-B451-085B59D34D10}">
      <dgm:prSet/>
      <dgm:spPr/>
      <dgm:t>
        <a:bodyPr/>
        <a:lstStyle/>
        <a:p>
          <a:endParaRPr lang="ru-RU"/>
        </a:p>
      </dgm:t>
    </dgm:pt>
    <dgm:pt modelId="{9D778806-46F5-4616-92E6-2D416930FD81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Попытаться понять чувства партнёра и то, что заставляет его вести подобным образом;</a:t>
          </a:r>
          <a:endParaRPr lang="ru-RU" sz="1400" dirty="0">
            <a:solidFill>
              <a:schemeClr val="tx1"/>
            </a:solidFill>
          </a:endParaRPr>
        </a:p>
      </dgm:t>
    </dgm:pt>
    <dgm:pt modelId="{51A8CE83-7068-43D3-9F3C-B79297FACA56}" type="parTrans" cxnId="{D0E20AB4-2E6A-439F-9E84-E72D5437B522}">
      <dgm:prSet/>
      <dgm:spPr/>
      <dgm:t>
        <a:bodyPr/>
        <a:lstStyle/>
        <a:p>
          <a:endParaRPr lang="ru-RU"/>
        </a:p>
      </dgm:t>
    </dgm:pt>
    <dgm:pt modelId="{D2A9CCB5-2DC6-4AE8-ACD5-559246C66F51}" type="sibTrans" cxnId="{D0E20AB4-2E6A-439F-9E84-E72D5437B522}">
      <dgm:prSet/>
      <dgm:spPr/>
      <dgm:t>
        <a:bodyPr/>
        <a:lstStyle/>
        <a:p>
          <a:endParaRPr lang="ru-RU"/>
        </a:p>
      </dgm:t>
    </dgm:pt>
    <dgm:pt modelId="{9D0B3EFC-1885-4DB4-B4E8-1CA98685F55D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Попытаться встать в позицию другого человека и посмотреть на ситуацию, на себя, своё поведение его глазами;</a:t>
          </a:r>
          <a:endParaRPr lang="ru-RU" sz="1400" dirty="0">
            <a:solidFill>
              <a:schemeClr val="tx1"/>
            </a:solidFill>
          </a:endParaRPr>
        </a:p>
      </dgm:t>
    </dgm:pt>
    <dgm:pt modelId="{AF4B57A5-A039-480D-BD40-775C64521E0D}" type="parTrans" cxnId="{579CE69A-662B-41FE-9ECA-B7455D62DBCE}">
      <dgm:prSet/>
      <dgm:spPr/>
      <dgm:t>
        <a:bodyPr/>
        <a:lstStyle/>
        <a:p>
          <a:endParaRPr lang="ru-RU"/>
        </a:p>
      </dgm:t>
    </dgm:pt>
    <dgm:pt modelId="{511215C1-8625-4C08-AC29-846C4E2AD85E}" type="sibTrans" cxnId="{579CE69A-662B-41FE-9ECA-B7455D62DBCE}">
      <dgm:prSet/>
      <dgm:spPr/>
      <dgm:t>
        <a:bodyPr/>
        <a:lstStyle/>
        <a:p>
          <a:endParaRPr lang="ru-RU"/>
        </a:p>
      </dgm:t>
    </dgm:pt>
    <dgm:pt modelId="{E951DB2C-D2F8-4573-8B61-CD824B8467FF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Понять причину конфликта</a:t>
          </a:r>
          <a:endParaRPr lang="ru-RU" sz="1400" dirty="0">
            <a:solidFill>
              <a:schemeClr val="tx1"/>
            </a:solidFill>
          </a:endParaRPr>
        </a:p>
      </dgm:t>
    </dgm:pt>
    <dgm:pt modelId="{80DF1364-0799-420F-9A74-E00D09CC864F}" type="parTrans" cxnId="{3667E81B-35AD-4A1F-98C0-11B42B428C71}">
      <dgm:prSet/>
      <dgm:spPr/>
      <dgm:t>
        <a:bodyPr/>
        <a:lstStyle/>
        <a:p>
          <a:endParaRPr lang="ru-RU"/>
        </a:p>
      </dgm:t>
    </dgm:pt>
    <dgm:pt modelId="{D69A8029-18DB-420B-A55E-10E6011CF035}" type="sibTrans" cxnId="{3667E81B-35AD-4A1F-98C0-11B42B428C71}">
      <dgm:prSet/>
      <dgm:spPr/>
      <dgm:t>
        <a:bodyPr/>
        <a:lstStyle/>
        <a:p>
          <a:endParaRPr lang="ru-RU"/>
        </a:p>
      </dgm:t>
    </dgm:pt>
    <dgm:pt modelId="{628AB960-F3FA-430B-B9B5-6C13E758B341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Ненавязчиво предложить обсуждение причин конфликта и путей выходя из него;</a:t>
          </a:r>
          <a:endParaRPr lang="ru-RU" sz="1400" dirty="0">
            <a:solidFill>
              <a:schemeClr val="tx1"/>
            </a:solidFill>
          </a:endParaRPr>
        </a:p>
      </dgm:t>
    </dgm:pt>
    <dgm:pt modelId="{B46201C4-8451-498C-9C39-1D9B876A6B05}" type="parTrans" cxnId="{F8D55E51-F349-4E80-ABCC-548C6CD5B497}">
      <dgm:prSet/>
      <dgm:spPr/>
      <dgm:t>
        <a:bodyPr/>
        <a:lstStyle/>
        <a:p>
          <a:endParaRPr lang="ru-RU"/>
        </a:p>
      </dgm:t>
    </dgm:pt>
    <dgm:pt modelId="{4D92E98D-1B18-4BFD-8C52-0FD9DC785107}" type="sibTrans" cxnId="{F8D55E51-F349-4E80-ABCC-548C6CD5B497}">
      <dgm:prSet/>
      <dgm:spPr/>
      <dgm:t>
        <a:bodyPr/>
        <a:lstStyle/>
        <a:p>
          <a:endParaRPr lang="ru-RU"/>
        </a:p>
      </dgm:t>
    </dgm:pt>
    <dgm:pt modelId="{41B8A064-63F8-46AF-B377-D81836FA400F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Ненавязчиво предложить обсуждение причин конфликта и путей выходя из него;</a:t>
          </a:r>
          <a:endParaRPr lang="ru-RU" sz="1400" dirty="0">
            <a:solidFill>
              <a:schemeClr val="tx1"/>
            </a:solidFill>
          </a:endParaRPr>
        </a:p>
      </dgm:t>
    </dgm:pt>
    <dgm:pt modelId="{041B886F-8576-4583-9A49-1C24276F42F8}" type="parTrans" cxnId="{5873A8B8-1422-42BF-B8CF-083FDC9EDD01}">
      <dgm:prSet/>
      <dgm:spPr/>
      <dgm:t>
        <a:bodyPr/>
        <a:lstStyle/>
        <a:p>
          <a:endParaRPr lang="ru-RU"/>
        </a:p>
      </dgm:t>
    </dgm:pt>
    <dgm:pt modelId="{C8609EE3-BE93-45E6-A6A9-C21E7E796EA7}" type="sibTrans" cxnId="{5873A8B8-1422-42BF-B8CF-083FDC9EDD01}">
      <dgm:prSet/>
      <dgm:spPr/>
      <dgm:t>
        <a:bodyPr/>
        <a:lstStyle/>
        <a:p>
          <a:endParaRPr lang="ru-RU"/>
        </a:p>
      </dgm:t>
    </dgm:pt>
    <dgm:pt modelId="{4CFBFF4D-9101-41B8-BFC3-D03CAD9BDF7E}">
      <dgm:prSet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Дать человеку выговориться пусть даже в резкой форме;</a:t>
          </a:r>
          <a:endParaRPr lang="ru-RU" sz="1400" dirty="0">
            <a:solidFill>
              <a:schemeClr val="tx1"/>
            </a:solidFill>
          </a:endParaRPr>
        </a:p>
      </dgm:t>
    </dgm:pt>
    <dgm:pt modelId="{82E91FD7-154F-40E0-BBA8-5B5C32B8282B}" type="parTrans" cxnId="{10383061-6CD1-4C93-B38E-472256B59146}">
      <dgm:prSet/>
      <dgm:spPr/>
      <dgm:t>
        <a:bodyPr/>
        <a:lstStyle/>
        <a:p>
          <a:endParaRPr lang="ru-RU"/>
        </a:p>
      </dgm:t>
    </dgm:pt>
    <dgm:pt modelId="{4AEA19D2-21BC-4369-8D81-7677489E3D1F}" type="sibTrans" cxnId="{10383061-6CD1-4C93-B38E-472256B59146}">
      <dgm:prSet/>
      <dgm:spPr/>
      <dgm:t>
        <a:bodyPr/>
        <a:lstStyle/>
        <a:p>
          <a:endParaRPr lang="ru-RU"/>
        </a:p>
      </dgm:t>
    </dgm:pt>
    <dgm:pt modelId="{C995DA18-B6A2-4869-A65D-DDC0F9B7A158}" type="pres">
      <dgm:prSet presAssocID="{3D23C245-B688-48BA-8421-4E632A46EE6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55BE97-6DF5-42DF-9AB4-39FAD32177F3}" type="pres">
      <dgm:prSet presAssocID="{89E12C10-EF99-48AB-8B89-D7A6A81F03ED}" presName="parentLin" presStyleCnt="0"/>
      <dgm:spPr/>
    </dgm:pt>
    <dgm:pt modelId="{1016A345-E8AF-4C53-BABB-2476E781C7CE}" type="pres">
      <dgm:prSet presAssocID="{89E12C10-EF99-48AB-8B89-D7A6A81F03ED}" presName="parentLeftMargin" presStyleLbl="node1" presStyleIdx="0" presStyleCnt="8"/>
      <dgm:spPr/>
      <dgm:t>
        <a:bodyPr/>
        <a:lstStyle/>
        <a:p>
          <a:endParaRPr lang="ru-RU"/>
        </a:p>
      </dgm:t>
    </dgm:pt>
    <dgm:pt modelId="{005E3B9D-2C70-4190-BA84-A207C215AD3D}" type="pres">
      <dgm:prSet presAssocID="{89E12C10-EF99-48AB-8B89-D7A6A81F03ED}" presName="parentText" presStyleLbl="node1" presStyleIdx="0" presStyleCnt="8" custScaleY="16510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95F44C-5181-42A0-A9C5-DD5D4EEC8A12}" type="pres">
      <dgm:prSet presAssocID="{89E12C10-EF99-48AB-8B89-D7A6A81F03ED}" presName="negativeSpace" presStyleCnt="0"/>
      <dgm:spPr/>
    </dgm:pt>
    <dgm:pt modelId="{18733E09-C3F0-4267-A270-850CDDE124CE}" type="pres">
      <dgm:prSet presAssocID="{89E12C10-EF99-48AB-8B89-D7A6A81F03ED}" presName="childText" presStyleLbl="conFgAcc1" presStyleIdx="0" presStyleCnt="8">
        <dgm:presLayoutVars>
          <dgm:bulletEnabled val="1"/>
        </dgm:presLayoutVars>
      </dgm:prSet>
      <dgm:spPr/>
    </dgm:pt>
    <dgm:pt modelId="{2DFD85D3-AC54-4DF6-B463-DB30A1AED00D}" type="pres">
      <dgm:prSet presAssocID="{D74E88EA-968F-4675-8372-95B17864C995}" presName="spaceBetweenRectangles" presStyleCnt="0"/>
      <dgm:spPr/>
    </dgm:pt>
    <dgm:pt modelId="{F80156FF-3660-4FCF-87D5-B1A4879AC8E3}" type="pres">
      <dgm:prSet presAssocID="{4CFBFF4D-9101-41B8-BFC3-D03CAD9BDF7E}" presName="parentLin" presStyleCnt="0"/>
      <dgm:spPr/>
    </dgm:pt>
    <dgm:pt modelId="{8774E598-84CB-417A-B7C8-09B3F9091134}" type="pres">
      <dgm:prSet presAssocID="{4CFBFF4D-9101-41B8-BFC3-D03CAD9BDF7E}" presName="parentLeftMargin" presStyleLbl="node1" presStyleIdx="0" presStyleCnt="8"/>
      <dgm:spPr/>
      <dgm:t>
        <a:bodyPr/>
        <a:lstStyle/>
        <a:p>
          <a:endParaRPr lang="ru-RU"/>
        </a:p>
      </dgm:t>
    </dgm:pt>
    <dgm:pt modelId="{CC96D5CF-4D5B-4319-B8AC-C6EA58C9B31B}" type="pres">
      <dgm:prSet presAssocID="{4CFBFF4D-9101-41B8-BFC3-D03CAD9BDF7E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7E248B-B457-49FC-8B59-672DBAECD750}" type="pres">
      <dgm:prSet presAssocID="{4CFBFF4D-9101-41B8-BFC3-D03CAD9BDF7E}" presName="negativeSpace" presStyleCnt="0"/>
      <dgm:spPr/>
    </dgm:pt>
    <dgm:pt modelId="{5A67D108-49B0-4E15-B769-1B2FAA2784E4}" type="pres">
      <dgm:prSet presAssocID="{4CFBFF4D-9101-41B8-BFC3-D03CAD9BDF7E}" presName="childText" presStyleLbl="conFgAcc1" presStyleIdx="1" presStyleCnt="8">
        <dgm:presLayoutVars>
          <dgm:bulletEnabled val="1"/>
        </dgm:presLayoutVars>
      </dgm:prSet>
      <dgm:spPr/>
    </dgm:pt>
    <dgm:pt modelId="{A5022775-E8EB-44EC-B33D-574EB5F7D6E4}" type="pres">
      <dgm:prSet presAssocID="{4AEA19D2-21BC-4369-8D81-7677489E3D1F}" presName="spaceBetweenRectangles" presStyleCnt="0"/>
      <dgm:spPr/>
    </dgm:pt>
    <dgm:pt modelId="{B5EC76B7-1CC0-4E95-8CB4-2BAC87BCE53F}" type="pres">
      <dgm:prSet presAssocID="{F2944091-C815-4926-979A-FFEF9AC408F2}" presName="parentLin" presStyleCnt="0"/>
      <dgm:spPr/>
    </dgm:pt>
    <dgm:pt modelId="{0F3CA20C-564B-42B6-855A-7BC9BB43F6F0}" type="pres">
      <dgm:prSet presAssocID="{F2944091-C815-4926-979A-FFEF9AC408F2}" presName="parentLeftMargin" presStyleLbl="node1" presStyleIdx="1" presStyleCnt="8"/>
      <dgm:spPr/>
      <dgm:t>
        <a:bodyPr/>
        <a:lstStyle/>
        <a:p>
          <a:endParaRPr lang="ru-RU"/>
        </a:p>
      </dgm:t>
    </dgm:pt>
    <dgm:pt modelId="{19DDC542-FD24-411D-A7C0-924E093C4719}" type="pres">
      <dgm:prSet presAssocID="{F2944091-C815-4926-979A-FFEF9AC408F2}" presName="parentText" presStyleLbl="node1" presStyleIdx="2" presStyleCnt="8" custScaleY="15899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5958ED-5BEF-4C99-9AB0-24E6405D7965}" type="pres">
      <dgm:prSet presAssocID="{F2944091-C815-4926-979A-FFEF9AC408F2}" presName="negativeSpace" presStyleCnt="0"/>
      <dgm:spPr/>
    </dgm:pt>
    <dgm:pt modelId="{90F7B83A-A1A4-4C98-BFBD-66340A12E623}" type="pres">
      <dgm:prSet presAssocID="{F2944091-C815-4926-979A-FFEF9AC408F2}" presName="childText" presStyleLbl="conFgAcc1" presStyleIdx="2" presStyleCnt="8">
        <dgm:presLayoutVars>
          <dgm:bulletEnabled val="1"/>
        </dgm:presLayoutVars>
      </dgm:prSet>
      <dgm:spPr/>
    </dgm:pt>
    <dgm:pt modelId="{7ABECBCC-1C8F-49F1-9716-A889CF103921}" type="pres">
      <dgm:prSet presAssocID="{E9E04502-925F-4FE9-80C6-E322E256A095}" presName="spaceBetweenRectangles" presStyleCnt="0"/>
      <dgm:spPr/>
    </dgm:pt>
    <dgm:pt modelId="{595AF1AB-D84F-4E31-B670-D19888E4A491}" type="pres">
      <dgm:prSet presAssocID="{9D778806-46F5-4616-92E6-2D416930FD81}" presName="parentLin" presStyleCnt="0"/>
      <dgm:spPr/>
    </dgm:pt>
    <dgm:pt modelId="{E0B1D680-37DD-4A66-95E4-7AB207C8ADB1}" type="pres">
      <dgm:prSet presAssocID="{9D778806-46F5-4616-92E6-2D416930FD81}" presName="parentLeftMargin" presStyleLbl="node1" presStyleIdx="2" presStyleCnt="8"/>
      <dgm:spPr/>
      <dgm:t>
        <a:bodyPr/>
        <a:lstStyle/>
        <a:p>
          <a:endParaRPr lang="ru-RU"/>
        </a:p>
      </dgm:t>
    </dgm:pt>
    <dgm:pt modelId="{91F6277A-26E8-4042-BE4F-877FA827A9E0}" type="pres">
      <dgm:prSet presAssocID="{9D778806-46F5-4616-92E6-2D416930FD81}" presName="parentText" presStyleLbl="node1" presStyleIdx="3" presStyleCnt="8" custScaleY="15899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B4C828-DC76-4CF9-B00C-630EC9A7D67E}" type="pres">
      <dgm:prSet presAssocID="{9D778806-46F5-4616-92E6-2D416930FD81}" presName="negativeSpace" presStyleCnt="0"/>
      <dgm:spPr/>
    </dgm:pt>
    <dgm:pt modelId="{2A534FC4-055D-488D-9A3B-8D2AB98551A6}" type="pres">
      <dgm:prSet presAssocID="{9D778806-46F5-4616-92E6-2D416930FD81}" presName="childText" presStyleLbl="conFgAcc1" presStyleIdx="3" presStyleCnt="8">
        <dgm:presLayoutVars>
          <dgm:bulletEnabled val="1"/>
        </dgm:presLayoutVars>
      </dgm:prSet>
      <dgm:spPr/>
    </dgm:pt>
    <dgm:pt modelId="{C1CEC8CD-81FD-419D-B0BB-B9E231EA03DD}" type="pres">
      <dgm:prSet presAssocID="{D2A9CCB5-2DC6-4AE8-ACD5-559246C66F51}" presName="spaceBetweenRectangles" presStyleCnt="0"/>
      <dgm:spPr/>
    </dgm:pt>
    <dgm:pt modelId="{109F2378-677B-469B-9E59-069BA54276D7}" type="pres">
      <dgm:prSet presAssocID="{9D0B3EFC-1885-4DB4-B4E8-1CA98685F55D}" presName="parentLin" presStyleCnt="0"/>
      <dgm:spPr/>
    </dgm:pt>
    <dgm:pt modelId="{C853CE16-CB78-4A6A-BE76-C1CFB425C8CA}" type="pres">
      <dgm:prSet presAssocID="{9D0B3EFC-1885-4DB4-B4E8-1CA98685F55D}" presName="parentLeftMargin" presStyleLbl="node1" presStyleIdx="3" presStyleCnt="8"/>
      <dgm:spPr/>
      <dgm:t>
        <a:bodyPr/>
        <a:lstStyle/>
        <a:p>
          <a:endParaRPr lang="ru-RU"/>
        </a:p>
      </dgm:t>
    </dgm:pt>
    <dgm:pt modelId="{10BDBC49-BA3E-4188-835E-EBA6E4FA7B73}" type="pres">
      <dgm:prSet presAssocID="{9D0B3EFC-1885-4DB4-B4E8-1CA98685F55D}" presName="parentText" presStyleLbl="node1" presStyleIdx="4" presStyleCnt="8" custScaleY="15899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71710A-6D53-4A94-A6D1-E5007CBA4B25}" type="pres">
      <dgm:prSet presAssocID="{9D0B3EFC-1885-4DB4-B4E8-1CA98685F55D}" presName="negativeSpace" presStyleCnt="0"/>
      <dgm:spPr/>
    </dgm:pt>
    <dgm:pt modelId="{BB75B9BC-57C0-42B7-9FBE-BC9C3DBDF8E9}" type="pres">
      <dgm:prSet presAssocID="{9D0B3EFC-1885-4DB4-B4E8-1CA98685F55D}" presName="childText" presStyleLbl="conFgAcc1" presStyleIdx="4" presStyleCnt="8">
        <dgm:presLayoutVars>
          <dgm:bulletEnabled val="1"/>
        </dgm:presLayoutVars>
      </dgm:prSet>
      <dgm:spPr/>
    </dgm:pt>
    <dgm:pt modelId="{F5A642B3-6CD0-4EBB-A539-E99F78895304}" type="pres">
      <dgm:prSet presAssocID="{511215C1-8625-4C08-AC29-846C4E2AD85E}" presName="spaceBetweenRectangles" presStyleCnt="0"/>
      <dgm:spPr/>
    </dgm:pt>
    <dgm:pt modelId="{B195FF99-9ED7-4681-8C95-F992C9519CDC}" type="pres">
      <dgm:prSet presAssocID="{E951DB2C-D2F8-4573-8B61-CD824B8467FF}" presName="parentLin" presStyleCnt="0"/>
      <dgm:spPr/>
    </dgm:pt>
    <dgm:pt modelId="{45A760A9-9116-4797-8361-1E2CECCA1DE0}" type="pres">
      <dgm:prSet presAssocID="{E951DB2C-D2F8-4573-8B61-CD824B8467FF}" presName="parentLeftMargin" presStyleLbl="node1" presStyleIdx="4" presStyleCnt="8"/>
      <dgm:spPr/>
      <dgm:t>
        <a:bodyPr/>
        <a:lstStyle/>
        <a:p>
          <a:endParaRPr lang="ru-RU"/>
        </a:p>
      </dgm:t>
    </dgm:pt>
    <dgm:pt modelId="{BE1A04B7-6686-4803-A93D-D54F0EA08269}" type="pres">
      <dgm:prSet presAssocID="{E951DB2C-D2F8-4573-8B61-CD824B8467FF}" presName="parentText" presStyleLbl="node1" presStyleIdx="5" presStyleCnt="8" custScaleY="15899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9C31AC-D92A-48C5-9ADB-2CF645758F4C}" type="pres">
      <dgm:prSet presAssocID="{E951DB2C-D2F8-4573-8B61-CD824B8467FF}" presName="negativeSpace" presStyleCnt="0"/>
      <dgm:spPr/>
    </dgm:pt>
    <dgm:pt modelId="{1BEA9466-B5EE-4B5A-9098-7A84CE9DA97F}" type="pres">
      <dgm:prSet presAssocID="{E951DB2C-D2F8-4573-8B61-CD824B8467FF}" presName="childText" presStyleLbl="conFgAcc1" presStyleIdx="5" presStyleCnt="8">
        <dgm:presLayoutVars>
          <dgm:bulletEnabled val="1"/>
        </dgm:presLayoutVars>
      </dgm:prSet>
      <dgm:spPr/>
    </dgm:pt>
    <dgm:pt modelId="{151CEFB3-0026-49B2-A209-259C6167582C}" type="pres">
      <dgm:prSet presAssocID="{D69A8029-18DB-420B-A55E-10E6011CF035}" presName="spaceBetweenRectangles" presStyleCnt="0"/>
      <dgm:spPr/>
    </dgm:pt>
    <dgm:pt modelId="{3B7FE7D8-9D9F-4BF8-A177-CCA9D842B049}" type="pres">
      <dgm:prSet presAssocID="{628AB960-F3FA-430B-B9B5-6C13E758B341}" presName="parentLin" presStyleCnt="0"/>
      <dgm:spPr/>
    </dgm:pt>
    <dgm:pt modelId="{163D0035-A9FE-4377-9F5D-2A32CF7ADEFB}" type="pres">
      <dgm:prSet presAssocID="{628AB960-F3FA-430B-B9B5-6C13E758B341}" presName="parentLeftMargin" presStyleLbl="node1" presStyleIdx="5" presStyleCnt="8"/>
      <dgm:spPr/>
      <dgm:t>
        <a:bodyPr/>
        <a:lstStyle/>
        <a:p>
          <a:endParaRPr lang="ru-RU"/>
        </a:p>
      </dgm:t>
    </dgm:pt>
    <dgm:pt modelId="{A5C1672C-1459-4E71-A3DC-7EDF9CC5A98C}" type="pres">
      <dgm:prSet presAssocID="{628AB960-F3FA-430B-B9B5-6C13E758B341}" presName="parentText" presStyleLbl="node1" presStyleIdx="6" presStyleCnt="8" custScaleY="15899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7C613B-1B08-4EFF-8519-5789592081E5}" type="pres">
      <dgm:prSet presAssocID="{628AB960-F3FA-430B-B9B5-6C13E758B341}" presName="negativeSpace" presStyleCnt="0"/>
      <dgm:spPr/>
    </dgm:pt>
    <dgm:pt modelId="{05F3975E-6DC0-4832-A016-AAEC7A26462F}" type="pres">
      <dgm:prSet presAssocID="{628AB960-F3FA-430B-B9B5-6C13E758B341}" presName="childText" presStyleLbl="conFgAcc1" presStyleIdx="6" presStyleCnt="8">
        <dgm:presLayoutVars>
          <dgm:bulletEnabled val="1"/>
        </dgm:presLayoutVars>
      </dgm:prSet>
      <dgm:spPr/>
    </dgm:pt>
    <dgm:pt modelId="{BEB10786-6252-477D-BBDF-A632DF4D9ADD}" type="pres">
      <dgm:prSet presAssocID="{4D92E98D-1B18-4BFD-8C52-0FD9DC785107}" presName="spaceBetweenRectangles" presStyleCnt="0"/>
      <dgm:spPr/>
    </dgm:pt>
    <dgm:pt modelId="{31482A03-D235-4880-9478-687F44B0A29A}" type="pres">
      <dgm:prSet presAssocID="{41B8A064-63F8-46AF-B377-D81836FA400F}" presName="parentLin" presStyleCnt="0"/>
      <dgm:spPr/>
    </dgm:pt>
    <dgm:pt modelId="{E5BB36A9-1B6E-4D35-98EC-D89F9B162C31}" type="pres">
      <dgm:prSet presAssocID="{41B8A064-63F8-46AF-B377-D81836FA400F}" presName="parentLeftMargin" presStyleLbl="node1" presStyleIdx="6" presStyleCnt="8"/>
      <dgm:spPr/>
      <dgm:t>
        <a:bodyPr/>
        <a:lstStyle/>
        <a:p>
          <a:endParaRPr lang="ru-RU"/>
        </a:p>
      </dgm:t>
    </dgm:pt>
    <dgm:pt modelId="{83247F2F-783F-469A-8951-D82181C94726}" type="pres">
      <dgm:prSet presAssocID="{41B8A064-63F8-46AF-B377-D81836FA400F}" presName="parentText" presStyleLbl="node1" presStyleIdx="7" presStyleCnt="8" custScaleY="15899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9B60D9-2D32-4E83-888D-826A8144ACD1}" type="pres">
      <dgm:prSet presAssocID="{41B8A064-63F8-46AF-B377-D81836FA400F}" presName="negativeSpace" presStyleCnt="0"/>
      <dgm:spPr/>
    </dgm:pt>
    <dgm:pt modelId="{3AAFEF9B-B2C4-4624-A96E-0F9A106284AF}" type="pres">
      <dgm:prSet presAssocID="{41B8A064-63F8-46AF-B377-D81836FA400F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7DBC832E-2865-4C97-B134-639BF9E1BE72}" type="presOf" srcId="{E951DB2C-D2F8-4573-8B61-CD824B8467FF}" destId="{45A760A9-9116-4797-8361-1E2CECCA1DE0}" srcOrd="0" destOrd="0" presId="urn:microsoft.com/office/officeart/2005/8/layout/list1"/>
    <dgm:cxn modelId="{D0E20AB4-2E6A-439F-9E84-E72D5437B522}" srcId="{3D23C245-B688-48BA-8421-4E632A46EE6F}" destId="{9D778806-46F5-4616-92E6-2D416930FD81}" srcOrd="3" destOrd="0" parTransId="{51A8CE83-7068-43D3-9F3C-B79297FACA56}" sibTransId="{D2A9CCB5-2DC6-4AE8-ACD5-559246C66F51}"/>
    <dgm:cxn modelId="{5873A8B8-1422-42BF-B8CF-083FDC9EDD01}" srcId="{3D23C245-B688-48BA-8421-4E632A46EE6F}" destId="{41B8A064-63F8-46AF-B377-D81836FA400F}" srcOrd="7" destOrd="0" parTransId="{041B886F-8576-4583-9A49-1C24276F42F8}" sibTransId="{C8609EE3-BE93-45E6-A6A9-C21E7E796EA7}"/>
    <dgm:cxn modelId="{985F8A19-AEAC-4295-AA11-58CCFEE7AA46}" type="presOf" srcId="{F2944091-C815-4926-979A-FFEF9AC408F2}" destId="{0F3CA20C-564B-42B6-855A-7BC9BB43F6F0}" srcOrd="0" destOrd="0" presId="urn:microsoft.com/office/officeart/2005/8/layout/list1"/>
    <dgm:cxn modelId="{579CE69A-662B-41FE-9ECA-B7455D62DBCE}" srcId="{3D23C245-B688-48BA-8421-4E632A46EE6F}" destId="{9D0B3EFC-1885-4DB4-B4E8-1CA98685F55D}" srcOrd="4" destOrd="0" parTransId="{AF4B57A5-A039-480D-BD40-775C64521E0D}" sibTransId="{511215C1-8625-4C08-AC29-846C4E2AD85E}"/>
    <dgm:cxn modelId="{CBFF82C6-A42E-4E84-8D3D-DBA57CA74A8E}" srcId="{3D23C245-B688-48BA-8421-4E632A46EE6F}" destId="{89E12C10-EF99-48AB-8B89-D7A6A81F03ED}" srcOrd="0" destOrd="0" parTransId="{6D6078D1-1FAC-4D79-A9C4-9D4001C51652}" sibTransId="{D74E88EA-968F-4675-8372-95B17864C995}"/>
    <dgm:cxn modelId="{1EEC675B-2269-4AE7-B8EC-3272E1A3D5BC}" type="presOf" srcId="{41B8A064-63F8-46AF-B377-D81836FA400F}" destId="{E5BB36A9-1B6E-4D35-98EC-D89F9B162C31}" srcOrd="0" destOrd="0" presId="urn:microsoft.com/office/officeart/2005/8/layout/list1"/>
    <dgm:cxn modelId="{EA2F8C13-DE5C-450F-8F3B-4B2925D629C9}" type="presOf" srcId="{628AB960-F3FA-430B-B9B5-6C13E758B341}" destId="{163D0035-A9FE-4377-9F5D-2A32CF7ADEFB}" srcOrd="0" destOrd="0" presId="urn:microsoft.com/office/officeart/2005/8/layout/list1"/>
    <dgm:cxn modelId="{540C2E13-9729-42F6-A88D-1916CB6CC73A}" type="presOf" srcId="{4CFBFF4D-9101-41B8-BFC3-D03CAD9BDF7E}" destId="{CC96D5CF-4D5B-4319-B8AC-C6EA58C9B31B}" srcOrd="1" destOrd="0" presId="urn:microsoft.com/office/officeart/2005/8/layout/list1"/>
    <dgm:cxn modelId="{D31CAF37-6E56-4825-95EA-5FCA6EE92308}" type="presOf" srcId="{E951DB2C-D2F8-4573-8B61-CD824B8467FF}" destId="{BE1A04B7-6686-4803-A93D-D54F0EA08269}" srcOrd="1" destOrd="0" presId="urn:microsoft.com/office/officeart/2005/8/layout/list1"/>
    <dgm:cxn modelId="{3667E81B-35AD-4A1F-98C0-11B42B428C71}" srcId="{3D23C245-B688-48BA-8421-4E632A46EE6F}" destId="{E951DB2C-D2F8-4573-8B61-CD824B8467FF}" srcOrd="5" destOrd="0" parTransId="{80DF1364-0799-420F-9A74-E00D09CC864F}" sibTransId="{D69A8029-18DB-420B-A55E-10E6011CF035}"/>
    <dgm:cxn modelId="{5C9DFB70-63CB-4904-BDB0-2342D7AE22E9}" type="presOf" srcId="{F2944091-C815-4926-979A-FFEF9AC408F2}" destId="{19DDC542-FD24-411D-A7C0-924E093C4719}" srcOrd="1" destOrd="0" presId="urn:microsoft.com/office/officeart/2005/8/layout/list1"/>
    <dgm:cxn modelId="{06A52CD6-4F61-418E-B2DB-5FD3B6AFB4BF}" type="presOf" srcId="{4CFBFF4D-9101-41B8-BFC3-D03CAD9BDF7E}" destId="{8774E598-84CB-417A-B7C8-09B3F9091134}" srcOrd="0" destOrd="0" presId="urn:microsoft.com/office/officeart/2005/8/layout/list1"/>
    <dgm:cxn modelId="{ED7FE53E-00E0-47F4-B740-FBD0506497DA}" type="presOf" srcId="{628AB960-F3FA-430B-B9B5-6C13E758B341}" destId="{A5C1672C-1459-4E71-A3DC-7EDF9CC5A98C}" srcOrd="1" destOrd="0" presId="urn:microsoft.com/office/officeart/2005/8/layout/list1"/>
    <dgm:cxn modelId="{1AB7823D-EC32-4377-8303-18E8BA242AF8}" type="presOf" srcId="{9D778806-46F5-4616-92E6-2D416930FD81}" destId="{91F6277A-26E8-4042-BE4F-877FA827A9E0}" srcOrd="1" destOrd="0" presId="urn:microsoft.com/office/officeart/2005/8/layout/list1"/>
    <dgm:cxn modelId="{395A2B53-D7CB-40F4-BF72-C40CAAFEE823}" type="presOf" srcId="{9D0B3EFC-1885-4DB4-B4E8-1CA98685F55D}" destId="{10BDBC49-BA3E-4188-835E-EBA6E4FA7B73}" srcOrd="1" destOrd="0" presId="urn:microsoft.com/office/officeart/2005/8/layout/list1"/>
    <dgm:cxn modelId="{4D310600-0C1D-4461-B451-085B59D34D10}" srcId="{3D23C245-B688-48BA-8421-4E632A46EE6F}" destId="{F2944091-C815-4926-979A-FFEF9AC408F2}" srcOrd="2" destOrd="0" parTransId="{B9321C96-8505-4527-AA51-B61AF50C359E}" sibTransId="{E9E04502-925F-4FE9-80C6-E322E256A095}"/>
    <dgm:cxn modelId="{0B882378-F22A-44E6-99A4-DAF4BDCBEE2A}" type="presOf" srcId="{89E12C10-EF99-48AB-8B89-D7A6A81F03ED}" destId="{1016A345-E8AF-4C53-BABB-2476E781C7CE}" srcOrd="0" destOrd="0" presId="urn:microsoft.com/office/officeart/2005/8/layout/list1"/>
    <dgm:cxn modelId="{91BF0125-AD74-401D-B965-795CA1E610D8}" type="presOf" srcId="{89E12C10-EF99-48AB-8B89-D7A6A81F03ED}" destId="{005E3B9D-2C70-4190-BA84-A207C215AD3D}" srcOrd="1" destOrd="0" presId="urn:microsoft.com/office/officeart/2005/8/layout/list1"/>
    <dgm:cxn modelId="{8D6016DB-50D9-4E27-864E-2534708ADE7B}" type="presOf" srcId="{41B8A064-63F8-46AF-B377-D81836FA400F}" destId="{83247F2F-783F-469A-8951-D82181C94726}" srcOrd="1" destOrd="0" presId="urn:microsoft.com/office/officeart/2005/8/layout/list1"/>
    <dgm:cxn modelId="{F8D55E51-F349-4E80-ABCC-548C6CD5B497}" srcId="{3D23C245-B688-48BA-8421-4E632A46EE6F}" destId="{628AB960-F3FA-430B-B9B5-6C13E758B341}" srcOrd="6" destOrd="0" parTransId="{B46201C4-8451-498C-9C39-1D9B876A6B05}" sibTransId="{4D92E98D-1B18-4BFD-8C52-0FD9DC785107}"/>
    <dgm:cxn modelId="{843CF9B2-9016-4C60-81D3-92F20BEDD372}" type="presOf" srcId="{3D23C245-B688-48BA-8421-4E632A46EE6F}" destId="{C995DA18-B6A2-4869-A65D-DDC0F9B7A158}" srcOrd="0" destOrd="0" presId="urn:microsoft.com/office/officeart/2005/8/layout/list1"/>
    <dgm:cxn modelId="{4D4EC793-4BFA-43C2-8A3D-8C27915F9C0B}" type="presOf" srcId="{9D0B3EFC-1885-4DB4-B4E8-1CA98685F55D}" destId="{C853CE16-CB78-4A6A-BE76-C1CFB425C8CA}" srcOrd="0" destOrd="0" presId="urn:microsoft.com/office/officeart/2005/8/layout/list1"/>
    <dgm:cxn modelId="{10383061-6CD1-4C93-B38E-472256B59146}" srcId="{3D23C245-B688-48BA-8421-4E632A46EE6F}" destId="{4CFBFF4D-9101-41B8-BFC3-D03CAD9BDF7E}" srcOrd="1" destOrd="0" parTransId="{82E91FD7-154F-40E0-BBA8-5B5C32B8282B}" sibTransId="{4AEA19D2-21BC-4369-8D81-7677489E3D1F}"/>
    <dgm:cxn modelId="{D9D9AD35-7672-4B7C-BF4F-2C371C63B9D3}" type="presOf" srcId="{9D778806-46F5-4616-92E6-2D416930FD81}" destId="{E0B1D680-37DD-4A66-95E4-7AB207C8ADB1}" srcOrd="0" destOrd="0" presId="urn:microsoft.com/office/officeart/2005/8/layout/list1"/>
    <dgm:cxn modelId="{5F879765-F5BA-4EED-806E-17EDC1FC6DDD}" type="presParOf" srcId="{C995DA18-B6A2-4869-A65D-DDC0F9B7A158}" destId="{4855BE97-6DF5-42DF-9AB4-39FAD32177F3}" srcOrd="0" destOrd="0" presId="urn:microsoft.com/office/officeart/2005/8/layout/list1"/>
    <dgm:cxn modelId="{3AF62134-9BB5-43D7-8570-72753BF92480}" type="presParOf" srcId="{4855BE97-6DF5-42DF-9AB4-39FAD32177F3}" destId="{1016A345-E8AF-4C53-BABB-2476E781C7CE}" srcOrd="0" destOrd="0" presId="urn:microsoft.com/office/officeart/2005/8/layout/list1"/>
    <dgm:cxn modelId="{F924A716-B515-4190-8B09-B310E8065D53}" type="presParOf" srcId="{4855BE97-6DF5-42DF-9AB4-39FAD32177F3}" destId="{005E3B9D-2C70-4190-BA84-A207C215AD3D}" srcOrd="1" destOrd="0" presId="urn:microsoft.com/office/officeart/2005/8/layout/list1"/>
    <dgm:cxn modelId="{EE0190C1-5D5F-41D4-A39E-C0A604DFFBC0}" type="presParOf" srcId="{C995DA18-B6A2-4869-A65D-DDC0F9B7A158}" destId="{3995F44C-5181-42A0-A9C5-DD5D4EEC8A12}" srcOrd="1" destOrd="0" presId="urn:microsoft.com/office/officeart/2005/8/layout/list1"/>
    <dgm:cxn modelId="{F996705E-214A-4AEF-881B-289E155EA32E}" type="presParOf" srcId="{C995DA18-B6A2-4869-A65D-DDC0F9B7A158}" destId="{18733E09-C3F0-4267-A270-850CDDE124CE}" srcOrd="2" destOrd="0" presId="urn:microsoft.com/office/officeart/2005/8/layout/list1"/>
    <dgm:cxn modelId="{00AC831D-CF04-41EF-94A6-470423323DC5}" type="presParOf" srcId="{C995DA18-B6A2-4869-A65D-DDC0F9B7A158}" destId="{2DFD85D3-AC54-4DF6-B463-DB30A1AED00D}" srcOrd="3" destOrd="0" presId="urn:microsoft.com/office/officeart/2005/8/layout/list1"/>
    <dgm:cxn modelId="{81CC665B-DA7B-4856-B587-6291847E03C0}" type="presParOf" srcId="{C995DA18-B6A2-4869-A65D-DDC0F9B7A158}" destId="{F80156FF-3660-4FCF-87D5-B1A4879AC8E3}" srcOrd="4" destOrd="0" presId="urn:microsoft.com/office/officeart/2005/8/layout/list1"/>
    <dgm:cxn modelId="{9EF42AF5-A751-43A0-AEDA-C92BED836128}" type="presParOf" srcId="{F80156FF-3660-4FCF-87D5-B1A4879AC8E3}" destId="{8774E598-84CB-417A-B7C8-09B3F9091134}" srcOrd="0" destOrd="0" presId="urn:microsoft.com/office/officeart/2005/8/layout/list1"/>
    <dgm:cxn modelId="{6EEA8721-9190-47A6-B1BF-AADDFC366234}" type="presParOf" srcId="{F80156FF-3660-4FCF-87D5-B1A4879AC8E3}" destId="{CC96D5CF-4D5B-4319-B8AC-C6EA58C9B31B}" srcOrd="1" destOrd="0" presId="urn:microsoft.com/office/officeart/2005/8/layout/list1"/>
    <dgm:cxn modelId="{316E1A5C-0B1B-4D35-A3A3-B86AF50A2EC0}" type="presParOf" srcId="{C995DA18-B6A2-4869-A65D-DDC0F9B7A158}" destId="{F17E248B-B457-49FC-8B59-672DBAECD750}" srcOrd="5" destOrd="0" presId="urn:microsoft.com/office/officeart/2005/8/layout/list1"/>
    <dgm:cxn modelId="{32C8C9A4-1288-4E1F-BF87-E0FB8CB13A29}" type="presParOf" srcId="{C995DA18-B6A2-4869-A65D-DDC0F9B7A158}" destId="{5A67D108-49B0-4E15-B769-1B2FAA2784E4}" srcOrd="6" destOrd="0" presId="urn:microsoft.com/office/officeart/2005/8/layout/list1"/>
    <dgm:cxn modelId="{75F53CC8-790B-4997-8C87-711B061648B8}" type="presParOf" srcId="{C995DA18-B6A2-4869-A65D-DDC0F9B7A158}" destId="{A5022775-E8EB-44EC-B33D-574EB5F7D6E4}" srcOrd="7" destOrd="0" presId="urn:microsoft.com/office/officeart/2005/8/layout/list1"/>
    <dgm:cxn modelId="{2050F3B2-A372-4EF7-A888-8523C34FE7D5}" type="presParOf" srcId="{C995DA18-B6A2-4869-A65D-DDC0F9B7A158}" destId="{B5EC76B7-1CC0-4E95-8CB4-2BAC87BCE53F}" srcOrd="8" destOrd="0" presId="urn:microsoft.com/office/officeart/2005/8/layout/list1"/>
    <dgm:cxn modelId="{6B208B69-D1E0-4270-8E6C-65AE4D15233A}" type="presParOf" srcId="{B5EC76B7-1CC0-4E95-8CB4-2BAC87BCE53F}" destId="{0F3CA20C-564B-42B6-855A-7BC9BB43F6F0}" srcOrd="0" destOrd="0" presId="urn:microsoft.com/office/officeart/2005/8/layout/list1"/>
    <dgm:cxn modelId="{5D514C87-F2DC-4C66-904F-5185235C11A9}" type="presParOf" srcId="{B5EC76B7-1CC0-4E95-8CB4-2BAC87BCE53F}" destId="{19DDC542-FD24-411D-A7C0-924E093C4719}" srcOrd="1" destOrd="0" presId="urn:microsoft.com/office/officeart/2005/8/layout/list1"/>
    <dgm:cxn modelId="{F45994C9-F468-48FE-9D60-30D58411ADE1}" type="presParOf" srcId="{C995DA18-B6A2-4869-A65D-DDC0F9B7A158}" destId="{505958ED-5BEF-4C99-9AB0-24E6405D7965}" srcOrd="9" destOrd="0" presId="urn:microsoft.com/office/officeart/2005/8/layout/list1"/>
    <dgm:cxn modelId="{3259D6A0-CD29-415D-AED6-8698BCE819B9}" type="presParOf" srcId="{C995DA18-B6A2-4869-A65D-DDC0F9B7A158}" destId="{90F7B83A-A1A4-4C98-BFBD-66340A12E623}" srcOrd="10" destOrd="0" presId="urn:microsoft.com/office/officeart/2005/8/layout/list1"/>
    <dgm:cxn modelId="{F293A1B1-EDA5-459F-9D50-04D788CB72FA}" type="presParOf" srcId="{C995DA18-B6A2-4869-A65D-DDC0F9B7A158}" destId="{7ABECBCC-1C8F-49F1-9716-A889CF103921}" srcOrd="11" destOrd="0" presId="urn:microsoft.com/office/officeart/2005/8/layout/list1"/>
    <dgm:cxn modelId="{09940C77-287F-4555-BACD-D518B0886A15}" type="presParOf" srcId="{C995DA18-B6A2-4869-A65D-DDC0F9B7A158}" destId="{595AF1AB-D84F-4E31-B670-D19888E4A491}" srcOrd="12" destOrd="0" presId="urn:microsoft.com/office/officeart/2005/8/layout/list1"/>
    <dgm:cxn modelId="{8BFF5C2E-2B6D-4999-9CD9-3E86132A9329}" type="presParOf" srcId="{595AF1AB-D84F-4E31-B670-D19888E4A491}" destId="{E0B1D680-37DD-4A66-95E4-7AB207C8ADB1}" srcOrd="0" destOrd="0" presId="urn:microsoft.com/office/officeart/2005/8/layout/list1"/>
    <dgm:cxn modelId="{CCCAE08A-2CDE-4880-A3E7-EE7A89F4238C}" type="presParOf" srcId="{595AF1AB-D84F-4E31-B670-D19888E4A491}" destId="{91F6277A-26E8-4042-BE4F-877FA827A9E0}" srcOrd="1" destOrd="0" presId="urn:microsoft.com/office/officeart/2005/8/layout/list1"/>
    <dgm:cxn modelId="{7A29D2CC-D51E-4D42-9B8E-8F02FC52A2FD}" type="presParOf" srcId="{C995DA18-B6A2-4869-A65D-DDC0F9B7A158}" destId="{46B4C828-DC76-4CF9-B00C-630EC9A7D67E}" srcOrd="13" destOrd="0" presId="urn:microsoft.com/office/officeart/2005/8/layout/list1"/>
    <dgm:cxn modelId="{75599F01-C236-4EF9-AB42-2980EF13F1A4}" type="presParOf" srcId="{C995DA18-B6A2-4869-A65D-DDC0F9B7A158}" destId="{2A534FC4-055D-488D-9A3B-8D2AB98551A6}" srcOrd="14" destOrd="0" presId="urn:microsoft.com/office/officeart/2005/8/layout/list1"/>
    <dgm:cxn modelId="{DE2F7FA5-B85E-4789-A3F9-C3BB67C14951}" type="presParOf" srcId="{C995DA18-B6A2-4869-A65D-DDC0F9B7A158}" destId="{C1CEC8CD-81FD-419D-B0BB-B9E231EA03DD}" srcOrd="15" destOrd="0" presId="urn:microsoft.com/office/officeart/2005/8/layout/list1"/>
    <dgm:cxn modelId="{65C74CD5-9C73-46D4-9DEE-0A16EFA01C94}" type="presParOf" srcId="{C995DA18-B6A2-4869-A65D-DDC0F9B7A158}" destId="{109F2378-677B-469B-9E59-069BA54276D7}" srcOrd="16" destOrd="0" presId="urn:microsoft.com/office/officeart/2005/8/layout/list1"/>
    <dgm:cxn modelId="{C8B8202D-6F0B-45C9-9270-9A9C5E50BBD6}" type="presParOf" srcId="{109F2378-677B-469B-9E59-069BA54276D7}" destId="{C853CE16-CB78-4A6A-BE76-C1CFB425C8CA}" srcOrd="0" destOrd="0" presId="urn:microsoft.com/office/officeart/2005/8/layout/list1"/>
    <dgm:cxn modelId="{52D3087A-7094-40DB-9BBD-538D9305C7CB}" type="presParOf" srcId="{109F2378-677B-469B-9E59-069BA54276D7}" destId="{10BDBC49-BA3E-4188-835E-EBA6E4FA7B73}" srcOrd="1" destOrd="0" presId="urn:microsoft.com/office/officeart/2005/8/layout/list1"/>
    <dgm:cxn modelId="{5EEC5F51-BE79-4C26-850E-E6DEE66B4E2B}" type="presParOf" srcId="{C995DA18-B6A2-4869-A65D-DDC0F9B7A158}" destId="{F671710A-6D53-4A94-A6D1-E5007CBA4B25}" srcOrd="17" destOrd="0" presId="urn:microsoft.com/office/officeart/2005/8/layout/list1"/>
    <dgm:cxn modelId="{9DF2CEC4-8432-4F98-82E7-0F2BE93033D8}" type="presParOf" srcId="{C995DA18-B6A2-4869-A65D-DDC0F9B7A158}" destId="{BB75B9BC-57C0-42B7-9FBE-BC9C3DBDF8E9}" srcOrd="18" destOrd="0" presId="urn:microsoft.com/office/officeart/2005/8/layout/list1"/>
    <dgm:cxn modelId="{4BE5CB76-1C29-4F86-89E1-8990E74A9F53}" type="presParOf" srcId="{C995DA18-B6A2-4869-A65D-DDC0F9B7A158}" destId="{F5A642B3-6CD0-4EBB-A539-E99F78895304}" srcOrd="19" destOrd="0" presId="urn:microsoft.com/office/officeart/2005/8/layout/list1"/>
    <dgm:cxn modelId="{D672454D-B3B0-40B8-B974-4849DAEC2767}" type="presParOf" srcId="{C995DA18-B6A2-4869-A65D-DDC0F9B7A158}" destId="{B195FF99-9ED7-4681-8C95-F992C9519CDC}" srcOrd="20" destOrd="0" presId="urn:microsoft.com/office/officeart/2005/8/layout/list1"/>
    <dgm:cxn modelId="{2EE2EADF-C83E-466F-B330-519911CC6774}" type="presParOf" srcId="{B195FF99-9ED7-4681-8C95-F992C9519CDC}" destId="{45A760A9-9116-4797-8361-1E2CECCA1DE0}" srcOrd="0" destOrd="0" presId="urn:microsoft.com/office/officeart/2005/8/layout/list1"/>
    <dgm:cxn modelId="{1DD82AEF-1E81-4719-AB3E-5AE698DFBABA}" type="presParOf" srcId="{B195FF99-9ED7-4681-8C95-F992C9519CDC}" destId="{BE1A04B7-6686-4803-A93D-D54F0EA08269}" srcOrd="1" destOrd="0" presId="urn:microsoft.com/office/officeart/2005/8/layout/list1"/>
    <dgm:cxn modelId="{44B0376C-A58E-4BCE-B059-692FCD33F5B9}" type="presParOf" srcId="{C995DA18-B6A2-4869-A65D-DDC0F9B7A158}" destId="{F49C31AC-D92A-48C5-9ADB-2CF645758F4C}" srcOrd="21" destOrd="0" presId="urn:microsoft.com/office/officeart/2005/8/layout/list1"/>
    <dgm:cxn modelId="{C624BE77-9494-406E-BBA4-E52CE84D2426}" type="presParOf" srcId="{C995DA18-B6A2-4869-A65D-DDC0F9B7A158}" destId="{1BEA9466-B5EE-4B5A-9098-7A84CE9DA97F}" srcOrd="22" destOrd="0" presId="urn:microsoft.com/office/officeart/2005/8/layout/list1"/>
    <dgm:cxn modelId="{1B56C5FE-3342-4CEB-B9B5-144BBFC83668}" type="presParOf" srcId="{C995DA18-B6A2-4869-A65D-DDC0F9B7A158}" destId="{151CEFB3-0026-49B2-A209-259C6167582C}" srcOrd="23" destOrd="0" presId="urn:microsoft.com/office/officeart/2005/8/layout/list1"/>
    <dgm:cxn modelId="{54AB69A1-EB1B-4F30-83E3-75DD69508A94}" type="presParOf" srcId="{C995DA18-B6A2-4869-A65D-DDC0F9B7A158}" destId="{3B7FE7D8-9D9F-4BF8-A177-CCA9D842B049}" srcOrd="24" destOrd="0" presId="urn:microsoft.com/office/officeart/2005/8/layout/list1"/>
    <dgm:cxn modelId="{F1097F8D-D2A6-4C32-9D21-92172D40BB7F}" type="presParOf" srcId="{3B7FE7D8-9D9F-4BF8-A177-CCA9D842B049}" destId="{163D0035-A9FE-4377-9F5D-2A32CF7ADEFB}" srcOrd="0" destOrd="0" presId="urn:microsoft.com/office/officeart/2005/8/layout/list1"/>
    <dgm:cxn modelId="{A96D1F9B-E8B4-4173-8824-20B2E39F0E1A}" type="presParOf" srcId="{3B7FE7D8-9D9F-4BF8-A177-CCA9D842B049}" destId="{A5C1672C-1459-4E71-A3DC-7EDF9CC5A98C}" srcOrd="1" destOrd="0" presId="urn:microsoft.com/office/officeart/2005/8/layout/list1"/>
    <dgm:cxn modelId="{C0FA8C62-B62C-4132-AB0C-F45AC8BA39F1}" type="presParOf" srcId="{C995DA18-B6A2-4869-A65D-DDC0F9B7A158}" destId="{287C613B-1B08-4EFF-8519-5789592081E5}" srcOrd="25" destOrd="0" presId="urn:microsoft.com/office/officeart/2005/8/layout/list1"/>
    <dgm:cxn modelId="{74D6383D-47A6-4E2A-B038-336206ECF739}" type="presParOf" srcId="{C995DA18-B6A2-4869-A65D-DDC0F9B7A158}" destId="{05F3975E-6DC0-4832-A016-AAEC7A26462F}" srcOrd="26" destOrd="0" presId="urn:microsoft.com/office/officeart/2005/8/layout/list1"/>
    <dgm:cxn modelId="{3228E48C-58D7-4A7D-84F8-EEB7795C430F}" type="presParOf" srcId="{C995DA18-B6A2-4869-A65D-DDC0F9B7A158}" destId="{BEB10786-6252-477D-BBDF-A632DF4D9ADD}" srcOrd="27" destOrd="0" presId="urn:microsoft.com/office/officeart/2005/8/layout/list1"/>
    <dgm:cxn modelId="{BD2C1DE4-B36B-4D72-9FB8-A8EBBD2FAD1B}" type="presParOf" srcId="{C995DA18-B6A2-4869-A65D-DDC0F9B7A158}" destId="{31482A03-D235-4880-9478-687F44B0A29A}" srcOrd="28" destOrd="0" presId="urn:microsoft.com/office/officeart/2005/8/layout/list1"/>
    <dgm:cxn modelId="{30A05FBA-863A-4625-9504-8F519179006C}" type="presParOf" srcId="{31482A03-D235-4880-9478-687F44B0A29A}" destId="{E5BB36A9-1B6E-4D35-98EC-D89F9B162C31}" srcOrd="0" destOrd="0" presId="urn:microsoft.com/office/officeart/2005/8/layout/list1"/>
    <dgm:cxn modelId="{18940895-A8A7-4A4E-9F1F-A175ED3F054D}" type="presParOf" srcId="{31482A03-D235-4880-9478-687F44B0A29A}" destId="{83247F2F-783F-469A-8951-D82181C94726}" srcOrd="1" destOrd="0" presId="urn:microsoft.com/office/officeart/2005/8/layout/list1"/>
    <dgm:cxn modelId="{31AEF22D-04ED-43DB-B350-EAC5EB9604D5}" type="presParOf" srcId="{C995DA18-B6A2-4869-A65D-DDC0F9B7A158}" destId="{E19B60D9-2D32-4E83-888D-826A8144ACD1}" srcOrd="29" destOrd="0" presId="urn:microsoft.com/office/officeart/2005/8/layout/list1"/>
    <dgm:cxn modelId="{CAFE823A-CC09-452D-A48B-4C69DF754A7E}" type="presParOf" srcId="{C995DA18-B6A2-4869-A65D-DDC0F9B7A158}" destId="{3AAFEF9B-B2C4-4624-A96E-0F9A106284AF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4CF4E5-F490-46DB-8C09-69B1CA672C1C}">
      <dsp:nvSpPr>
        <dsp:cNvPr id="0" name=""/>
        <dsp:cNvSpPr/>
      </dsp:nvSpPr>
      <dsp:spPr>
        <a:xfrm rot="5400000">
          <a:off x="-134036" y="135659"/>
          <a:ext cx="893577" cy="625504"/>
        </a:xfrm>
        <a:prstGeom prst="chevron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1</a:t>
          </a:r>
          <a:endParaRPr lang="ru-RU" sz="1800" kern="1200" dirty="0">
            <a:solidFill>
              <a:schemeClr val="tx1"/>
            </a:solidFill>
          </a:endParaRPr>
        </a:p>
      </dsp:txBody>
      <dsp:txXfrm rot="-5400000">
        <a:off x="1" y="314374"/>
        <a:ext cx="625504" cy="268073"/>
      </dsp:txXfrm>
    </dsp:sp>
    <dsp:sp modelId="{D4859881-613F-404F-98DA-70B73D1D16D3}">
      <dsp:nvSpPr>
        <dsp:cNvPr id="0" name=""/>
        <dsp:cNvSpPr/>
      </dsp:nvSpPr>
      <dsp:spPr>
        <a:xfrm rot="5400000">
          <a:off x="3756139" y="-3129012"/>
          <a:ext cx="580825" cy="68420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НЕСОГЛАСИЕ</a:t>
          </a:r>
          <a:endParaRPr lang="ru-RU" sz="3100" kern="1200" dirty="0"/>
        </a:p>
      </dsp:txBody>
      <dsp:txXfrm rot="-5400000">
        <a:off x="625504" y="29977"/>
        <a:ext cx="6813741" cy="524117"/>
      </dsp:txXfrm>
    </dsp:sp>
    <dsp:sp modelId="{212CFC84-D0BE-4E7F-B8CD-0367D2B2ED6A}">
      <dsp:nvSpPr>
        <dsp:cNvPr id="0" name=""/>
        <dsp:cNvSpPr/>
      </dsp:nvSpPr>
      <dsp:spPr>
        <a:xfrm rot="5400000">
          <a:off x="-134036" y="931019"/>
          <a:ext cx="893577" cy="625504"/>
        </a:xfrm>
        <a:prstGeom prst="chevron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2</a:t>
          </a:r>
          <a:endParaRPr lang="ru-RU" sz="1800" kern="1200" dirty="0"/>
        </a:p>
      </dsp:txBody>
      <dsp:txXfrm rot="-5400000">
        <a:off x="1" y="1109734"/>
        <a:ext cx="625504" cy="268073"/>
      </dsp:txXfrm>
    </dsp:sp>
    <dsp:sp modelId="{77F4FE6A-23C6-4A97-B82F-6DA8003243E2}">
      <dsp:nvSpPr>
        <dsp:cNvPr id="0" name=""/>
        <dsp:cNvSpPr/>
      </dsp:nvSpPr>
      <dsp:spPr>
        <a:xfrm rot="5400000">
          <a:off x="3756139" y="-2333652"/>
          <a:ext cx="580825" cy="68420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НЕДОВОЛЬСТВО</a:t>
          </a:r>
          <a:endParaRPr lang="ru-RU" sz="3100" kern="1200" dirty="0"/>
        </a:p>
      </dsp:txBody>
      <dsp:txXfrm rot="-5400000">
        <a:off x="625504" y="825337"/>
        <a:ext cx="6813741" cy="524117"/>
      </dsp:txXfrm>
    </dsp:sp>
    <dsp:sp modelId="{9EF4FA04-386E-4246-B779-7E09C3542AE1}">
      <dsp:nvSpPr>
        <dsp:cNvPr id="0" name=""/>
        <dsp:cNvSpPr/>
      </dsp:nvSpPr>
      <dsp:spPr>
        <a:xfrm rot="5400000">
          <a:off x="-134036" y="1726380"/>
          <a:ext cx="893577" cy="625504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 rot="-5400000">
        <a:off x="1" y="1905095"/>
        <a:ext cx="625504" cy="268073"/>
      </dsp:txXfrm>
    </dsp:sp>
    <dsp:sp modelId="{FB04E51F-CCBA-4DD8-AA6B-2753E3828771}">
      <dsp:nvSpPr>
        <dsp:cNvPr id="0" name=""/>
        <dsp:cNvSpPr/>
      </dsp:nvSpPr>
      <dsp:spPr>
        <a:xfrm rot="5400000">
          <a:off x="3756139" y="-1538291"/>
          <a:ext cx="580825" cy="68420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ПРОТИВОДЕЙСТВИЕ</a:t>
          </a:r>
          <a:endParaRPr lang="ru-RU" sz="3100" kern="1200" dirty="0"/>
        </a:p>
      </dsp:txBody>
      <dsp:txXfrm rot="-5400000">
        <a:off x="625504" y="1620698"/>
        <a:ext cx="6813741" cy="524117"/>
      </dsp:txXfrm>
    </dsp:sp>
    <dsp:sp modelId="{9B577351-3027-41BC-85D6-C942E2150FAB}">
      <dsp:nvSpPr>
        <dsp:cNvPr id="0" name=""/>
        <dsp:cNvSpPr/>
      </dsp:nvSpPr>
      <dsp:spPr>
        <a:xfrm rot="5400000">
          <a:off x="-134036" y="2521740"/>
          <a:ext cx="893577" cy="625504"/>
        </a:xfrm>
        <a:prstGeom prst="chevron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 rot="-5400000">
        <a:off x="1" y="2700455"/>
        <a:ext cx="625504" cy="268073"/>
      </dsp:txXfrm>
    </dsp:sp>
    <dsp:sp modelId="{6ED8FBAB-5A0E-4383-A479-2D801A9A31B0}">
      <dsp:nvSpPr>
        <dsp:cNvPr id="0" name=""/>
        <dsp:cNvSpPr/>
      </dsp:nvSpPr>
      <dsp:spPr>
        <a:xfrm rot="5400000">
          <a:off x="3756139" y="-742931"/>
          <a:ext cx="580825" cy="68420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УНИЖЕНИЕ</a:t>
          </a:r>
          <a:endParaRPr lang="ru-RU" sz="3100" kern="1200" dirty="0"/>
        </a:p>
      </dsp:txBody>
      <dsp:txXfrm rot="-5400000">
        <a:off x="625504" y="2416058"/>
        <a:ext cx="6813741" cy="524117"/>
      </dsp:txXfrm>
    </dsp:sp>
    <dsp:sp modelId="{230DACC3-5015-469B-8865-6EAEA6DEF1B6}">
      <dsp:nvSpPr>
        <dsp:cNvPr id="0" name=""/>
        <dsp:cNvSpPr/>
      </dsp:nvSpPr>
      <dsp:spPr>
        <a:xfrm rot="5400000">
          <a:off x="-134036" y="3317101"/>
          <a:ext cx="893577" cy="625504"/>
        </a:xfrm>
        <a:prstGeom prst="chevron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 rot="-5400000">
        <a:off x="1" y="3495816"/>
        <a:ext cx="625504" cy="268073"/>
      </dsp:txXfrm>
    </dsp:sp>
    <dsp:sp modelId="{48865EDF-DD43-4FC0-8DF2-BD78242B8356}">
      <dsp:nvSpPr>
        <dsp:cNvPr id="0" name=""/>
        <dsp:cNvSpPr/>
      </dsp:nvSpPr>
      <dsp:spPr>
        <a:xfrm rot="5400000">
          <a:off x="3756139" y="52429"/>
          <a:ext cx="580825" cy="68420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АГРЕССИЯ</a:t>
          </a:r>
          <a:endParaRPr lang="ru-RU" sz="3100" kern="1200" dirty="0"/>
        </a:p>
      </dsp:txBody>
      <dsp:txXfrm rot="-5400000">
        <a:off x="625504" y="3211418"/>
        <a:ext cx="6813741" cy="524117"/>
      </dsp:txXfrm>
    </dsp:sp>
    <dsp:sp modelId="{B2314414-3BA6-460C-B544-8A397A9A62E4}">
      <dsp:nvSpPr>
        <dsp:cNvPr id="0" name=""/>
        <dsp:cNvSpPr/>
      </dsp:nvSpPr>
      <dsp:spPr>
        <a:xfrm rot="5400000">
          <a:off x="-134036" y="4112461"/>
          <a:ext cx="893577" cy="625504"/>
        </a:xfrm>
        <a:prstGeom prst="chevron">
          <a:avLst/>
        </a:prstGeom>
        <a:solidFill>
          <a:srgbClr val="C00000"/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 rot="-5400000">
        <a:off x="1" y="4291176"/>
        <a:ext cx="625504" cy="268073"/>
      </dsp:txXfrm>
    </dsp:sp>
    <dsp:sp modelId="{C36EF1DF-AC32-44F3-A2A8-D394C82784B0}">
      <dsp:nvSpPr>
        <dsp:cNvPr id="0" name=""/>
        <dsp:cNvSpPr/>
      </dsp:nvSpPr>
      <dsp:spPr>
        <a:xfrm rot="5400000">
          <a:off x="3756139" y="847789"/>
          <a:ext cx="580825" cy="68420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РАЗРЫВ</a:t>
          </a:r>
          <a:endParaRPr lang="ru-RU" sz="3100" kern="1200" dirty="0"/>
        </a:p>
      </dsp:txBody>
      <dsp:txXfrm rot="-5400000">
        <a:off x="625504" y="4006778"/>
        <a:ext cx="6813741" cy="5241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C12AEC-A3F6-46A7-BFDE-B4982E88D567}">
      <dsp:nvSpPr>
        <dsp:cNvPr id="0" name=""/>
        <dsp:cNvSpPr/>
      </dsp:nvSpPr>
      <dsp:spPr>
        <a:xfrm>
          <a:off x="2906821" y="3421545"/>
          <a:ext cx="1653956" cy="16539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Реакции людей в ситуации конфликта</a:t>
          </a:r>
          <a:endParaRPr lang="ru-RU" sz="1600" kern="1200" dirty="0"/>
        </a:p>
      </dsp:txBody>
      <dsp:txXfrm>
        <a:off x="3149037" y="3663761"/>
        <a:ext cx="1169524" cy="1169524"/>
      </dsp:txXfrm>
    </dsp:sp>
    <dsp:sp modelId="{EB9A2060-FBC9-4707-B632-D951D9541828}">
      <dsp:nvSpPr>
        <dsp:cNvPr id="0" name=""/>
        <dsp:cNvSpPr/>
      </dsp:nvSpPr>
      <dsp:spPr>
        <a:xfrm rot="10800000">
          <a:off x="581881" y="4012835"/>
          <a:ext cx="2197068" cy="47137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D26042-87C1-42FC-A33D-6142010E82D0}">
      <dsp:nvSpPr>
        <dsp:cNvPr id="0" name=""/>
        <dsp:cNvSpPr/>
      </dsp:nvSpPr>
      <dsp:spPr>
        <a:xfrm>
          <a:off x="2996" y="3785415"/>
          <a:ext cx="1157769" cy="92621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>
              <a:latin typeface="Times New Roman" pitchFamily="18" charset="0"/>
              <a:cs typeface="Times New Roman" pitchFamily="18" charset="0"/>
            </a:rPr>
            <a:t>Реакция амбиции</a:t>
          </a:r>
          <a:endParaRPr lang="ru-RU" sz="1500" kern="1200" dirty="0"/>
        </a:p>
      </dsp:txBody>
      <dsp:txXfrm>
        <a:off x="30124" y="3812543"/>
        <a:ext cx="1103513" cy="871959"/>
      </dsp:txXfrm>
    </dsp:sp>
    <dsp:sp modelId="{6A757DFC-76F4-4BE3-9543-9B46F4E15AE6}">
      <dsp:nvSpPr>
        <dsp:cNvPr id="0" name=""/>
        <dsp:cNvSpPr/>
      </dsp:nvSpPr>
      <dsp:spPr>
        <a:xfrm rot="12342857">
          <a:off x="785230" y="3121905"/>
          <a:ext cx="2197068" cy="47137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668788"/>
            <a:satOff val="-834"/>
            <a:lumOff val="19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8D89CF-AA3D-4356-910A-34ECE9867B7F}">
      <dsp:nvSpPr>
        <dsp:cNvPr id="0" name=""/>
        <dsp:cNvSpPr/>
      </dsp:nvSpPr>
      <dsp:spPr>
        <a:xfrm>
          <a:off x="315134" y="2417849"/>
          <a:ext cx="1157769" cy="926215"/>
        </a:xfrm>
        <a:prstGeom prst="roundRect">
          <a:avLst>
            <a:gd name="adj" fmla="val 10000"/>
          </a:avLst>
        </a:prstGeom>
        <a:solidFill>
          <a:schemeClr val="accent2">
            <a:hueOff val="668788"/>
            <a:satOff val="-834"/>
            <a:lumOff val="1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>
              <a:latin typeface="Times New Roman" pitchFamily="18" charset="0"/>
              <a:cs typeface="Times New Roman" pitchFamily="18" charset="0"/>
            </a:rPr>
            <a:t>Реакция амбиции</a:t>
          </a:r>
          <a:endParaRPr lang="ru-RU" sz="1500" kern="1200" dirty="0"/>
        </a:p>
      </dsp:txBody>
      <dsp:txXfrm>
        <a:off x="342262" y="2444977"/>
        <a:ext cx="1103513" cy="871959"/>
      </dsp:txXfrm>
    </dsp:sp>
    <dsp:sp modelId="{ED5D50A3-417B-494E-99D4-79D97EFCA802}">
      <dsp:nvSpPr>
        <dsp:cNvPr id="0" name=""/>
        <dsp:cNvSpPr/>
      </dsp:nvSpPr>
      <dsp:spPr>
        <a:xfrm rot="13885714">
          <a:off x="1355001" y="2407434"/>
          <a:ext cx="2197068" cy="47137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1337577"/>
            <a:satOff val="-1668"/>
            <a:lumOff val="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184AA9-A6A0-43D3-8541-F20F1FA713A4}">
      <dsp:nvSpPr>
        <dsp:cNvPr id="0" name=""/>
        <dsp:cNvSpPr/>
      </dsp:nvSpPr>
      <dsp:spPr>
        <a:xfrm>
          <a:off x="1189726" y="1321146"/>
          <a:ext cx="1157769" cy="926215"/>
        </a:xfrm>
        <a:prstGeom prst="roundRect">
          <a:avLst>
            <a:gd name="adj" fmla="val 10000"/>
          </a:avLst>
        </a:prstGeom>
        <a:solidFill>
          <a:schemeClr val="accent2">
            <a:hueOff val="1337577"/>
            <a:satOff val="-1668"/>
            <a:lumOff val="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>
              <a:latin typeface="Times New Roman" pitchFamily="18" charset="0"/>
              <a:cs typeface="Times New Roman" pitchFamily="18" charset="0"/>
            </a:rPr>
            <a:t>Реакция зависти</a:t>
          </a:r>
          <a:endParaRPr lang="ru-RU" sz="1500" kern="1200" dirty="0"/>
        </a:p>
      </dsp:txBody>
      <dsp:txXfrm>
        <a:off x="1216854" y="1348274"/>
        <a:ext cx="1103513" cy="871959"/>
      </dsp:txXfrm>
    </dsp:sp>
    <dsp:sp modelId="{DD319115-357B-4382-A493-BAD197B78D11}">
      <dsp:nvSpPr>
        <dsp:cNvPr id="0" name=""/>
        <dsp:cNvSpPr/>
      </dsp:nvSpPr>
      <dsp:spPr>
        <a:xfrm rot="15428571">
          <a:off x="2178344" y="2010933"/>
          <a:ext cx="2197068" cy="47137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2006365"/>
            <a:satOff val="-2502"/>
            <a:lumOff val="5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B61F51-C0B2-459D-9DDA-C7BFBF32C339}">
      <dsp:nvSpPr>
        <dsp:cNvPr id="0" name=""/>
        <dsp:cNvSpPr/>
      </dsp:nvSpPr>
      <dsp:spPr>
        <a:xfrm>
          <a:off x="2453547" y="712522"/>
          <a:ext cx="1157769" cy="926215"/>
        </a:xfrm>
        <a:prstGeom prst="roundRect">
          <a:avLst>
            <a:gd name="adj" fmla="val 10000"/>
          </a:avLst>
        </a:prstGeom>
        <a:solidFill>
          <a:schemeClr val="accent2">
            <a:hueOff val="2006365"/>
            <a:satOff val="-2502"/>
            <a:lumOff val="5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>
              <a:latin typeface="Times New Roman" pitchFamily="18" charset="0"/>
              <a:cs typeface="Times New Roman" pitchFamily="18" charset="0"/>
            </a:rPr>
            <a:t>Реакция злорадства</a:t>
          </a:r>
          <a:endParaRPr lang="ru-RU" sz="1500" kern="1200" dirty="0"/>
        </a:p>
      </dsp:txBody>
      <dsp:txXfrm>
        <a:off x="2480675" y="739650"/>
        <a:ext cx="1103513" cy="871959"/>
      </dsp:txXfrm>
    </dsp:sp>
    <dsp:sp modelId="{3372C3A3-EDA2-4210-BD7A-3A0A4D3BF8C3}">
      <dsp:nvSpPr>
        <dsp:cNvPr id="0" name=""/>
        <dsp:cNvSpPr/>
      </dsp:nvSpPr>
      <dsp:spPr>
        <a:xfrm rot="16971429">
          <a:off x="3092186" y="2010933"/>
          <a:ext cx="2197068" cy="47137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2675154"/>
            <a:satOff val="-3337"/>
            <a:lumOff val="78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F376B7-A80A-4133-811B-3C5C65D28300}">
      <dsp:nvSpPr>
        <dsp:cNvPr id="0" name=""/>
        <dsp:cNvSpPr/>
      </dsp:nvSpPr>
      <dsp:spPr>
        <a:xfrm>
          <a:off x="3856282" y="712522"/>
          <a:ext cx="1157769" cy="926215"/>
        </a:xfrm>
        <a:prstGeom prst="roundRect">
          <a:avLst>
            <a:gd name="adj" fmla="val 10000"/>
          </a:avLst>
        </a:prstGeom>
        <a:solidFill>
          <a:schemeClr val="accent2">
            <a:hueOff val="2675154"/>
            <a:satOff val="-3337"/>
            <a:lumOff val="7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>
              <a:latin typeface="Times New Roman" pitchFamily="18" charset="0"/>
              <a:cs typeface="Times New Roman" pitchFamily="18" charset="0"/>
            </a:rPr>
            <a:t>Реакция захвата</a:t>
          </a:r>
          <a:endParaRPr lang="ru-RU" sz="1500" kern="1200" dirty="0"/>
        </a:p>
      </dsp:txBody>
      <dsp:txXfrm>
        <a:off x="3883410" y="739650"/>
        <a:ext cx="1103513" cy="871959"/>
      </dsp:txXfrm>
    </dsp:sp>
    <dsp:sp modelId="{78155D88-23A2-4C4A-A402-331D0DF379C0}">
      <dsp:nvSpPr>
        <dsp:cNvPr id="0" name=""/>
        <dsp:cNvSpPr/>
      </dsp:nvSpPr>
      <dsp:spPr>
        <a:xfrm rot="18514286">
          <a:off x="3915529" y="2407434"/>
          <a:ext cx="2197068" cy="47137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3343942"/>
            <a:satOff val="-4171"/>
            <a:lumOff val="98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C251C8-7637-404F-85A0-E5C2D521030E}">
      <dsp:nvSpPr>
        <dsp:cNvPr id="0" name=""/>
        <dsp:cNvSpPr/>
      </dsp:nvSpPr>
      <dsp:spPr>
        <a:xfrm>
          <a:off x="5120104" y="1321146"/>
          <a:ext cx="1157769" cy="926215"/>
        </a:xfrm>
        <a:prstGeom prst="roundRect">
          <a:avLst>
            <a:gd name="adj" fmla="val 10000"/>
          </a:avLst>
        </a:prstGeom>
        <a:solidFill>
          <a:schemeClr val="accent2">
            <a:hueOff val="3343942"/>
            <a:satOff val="-4171"/>
            <a:lumOff val="9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>
              <a:latin typeface="Times New Roman" pitchFamily="18" charset="0"/>
              <a:cs typeface="Times New Roman" pitchFamily="18" charset="0"/>
            </a:rPr>
            <a:t>Реакция агрессии.</a:t>
          </a:r>
          <a:endParaRPr lang="ru-RU" sz="1500" kern="1200" dirty="0"/>
        </a:p>
      </dsp:txBody>
      <dsp:txXfrm>
        <a:off x="5147232" y="1348274"/>
        <a:ext cx="1103513" cy="871959"/>
      </dsp:txXfrm>
    </dsp:sp>
    <dsp:sp modelId="{42F72C55-6A7E-4F23-A55D-F0F9B38C0A92}">
      <dsp:nvSpPr>
        <dsp:cNvPr id="0" name=""/>
        <dsp:cNvSpPr/>
      </dsp:nvSpPr>
      <dsp:spPr>
        <a:xfrm rot="20057143">
          <a:off x="4485301" y="3121905"/>
          <a:ext cx="2197068" cy="47137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4012731"/>
            <a:satOff val="-5005"/>
            <a:lumOff val="1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EC2AE1-2948-4906-A24C-4144F4F97A9A}">
      <dsp:nvSpPr>
        <dsp:cNvPr id="0" name=""/>
        <dsp:cNvSpPr/>
      </dsp:nvSpPr>
      <dsp:spPr>
        <a:xfrm>
          <a:off x="5994695" y="2417849"/>
          <a:ext cx="1157769" cy="926215"/>
        </a:xfrm>
        <a:prstGeom prst="roundRect">
          <a:avLst>
            <a:gd name="adj" fmla="val 10000"/>
          </a:avLst>
        </a:prstGeom>
        <a:solidFill>
          <a:schemeClr val="accent2">
            <a:hueOff val="4012731"/>
            <a:satOff val="-5005"/>
            <a:lumOff val="1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>
              <a:latin typeface="Times New Roman" pitchFamily="18" charset="0"/>
              <a:cs typeface="Times New Roman" pitchFamily="18" charset="0"/>
            </a:rPr>
            <a:t>Реакция присвоения.</a:t>
          </a:r>
          <a:endParaRPr lang="ru-RU" sz="1500" kern="1200" dirty="0"/>
        </a:p>
      </dsp:txBody>
      <dsp:txXfrm>
        <a:off x="6021823" y="2444977"/>
        <a:ext cx="1103513" cy="871959"/>
      </dsp:txXfrm>
    </dsp:sp>
    <dsp:sp modelId="{ED2D2824-2A1C-41AA-B1BA-8C3AC36CF2B7}">
      <dsp:nvSpPr>
        <dsp:cNvPr id="0" name=""/>
        <dsp:cNvSpPr/>
      </dsp:nvSpPr>
      <dsp:spPr>
        <a:xfrm>
          <a:off x="4688650" y="4012835"/>
          <a:ext cx="2197068" cy="47137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36657D-F11F-4821-9CE1-1A3BD879A47D}">
      <dsp:nvSpPr>
        <dsp:cNvPr id="0" name=""/>
        <dsp:cNvSpPr/>
      </dsp:nvSpPr>
      <dsp:spPr>
        <a:xfrm>
          <a:off x="6306833" y="3785415"/>
          <a:ext cx="1157769" cy="926215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1" kern="1200" dirty="0" smtClean="0">
              <a:latin typeface="Times New Roman" pitchFamily="18" charset="0"/>
              <a:cs typeface="Times New Roman" pitchFamily="18" charset="0"/>
            </a:rPr>
            <a:t>Реакция безразличия</a:t>
          </a:r>
          <a:endParaRPr lang="ru-RU" sz="1500" kern="1200" dirty="0"/>
        </a:p>
      </dsp:txBody>
      <dsp:txXfrm>
        <a:off x="6333961" y="3812543"/>
        <a:ext cx="1103513" cy="8719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CFA973-1E73-4766-9960-47EF1BEEEE27}">
      <dsp:nvSpPr>
        <dsp:cNvPr id="0" name=""/>
        <dsp:cNvSpPr/>
      </dsp:nvSpPr>
      <dsp:spPr>
        <a:xfrm>
          <a:off x="172834" y="362"/>
          <a:ext cx="1874192" cy="11245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Нежность</a:t>
          </a:r>
          <a:endParaRPr lang="ru-RU" sz="2200" kern="1200" dirty="0"/>
        </a:p>
      </dsp:txBody>
      <dsp:txXfrm>
        <a:off x="205770" y="33298"/>
        <a:ext cx="1808320" cy="1058643"/>
      </dsp:txXfrm>
    </dsp:sp>
    <dsp:sp modelId="{CD66848A-427D-4592-8A52-D856CA3B65A3}">
      <dsp:nvSpPr>
        <dsp:cNvPr id="0" name=""/>
        <dsp:cNvSpPr/>
      </dsp:nvSpPr>
      <dsp:spPr>
        <a:xfrm>
          <a:off x="2211955" y="330220"/>
          <a:ext cx="397328" cy="46479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2211955" y="423180"/>
        <a:ext cx="278130" cy="278879"/>
      </dsp:txXfrm>
    </dsp:sp>
    <dsp:sp modelId="{18380B65-3A4E-4555-BE12-1385778E0CFC}">
      <dsp:nvSpPr>
        <dsp:cNvPr id="0" name=""/>
        <dsp:cNvSpPr/>
      </dsp:nvSpPr>
      <dsp:spPr>
        <a:xfrm>
          <a:off x="2796703" y="362"/>
          <a:ext cx="1874192" cy="11245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406283"/>
                <a:satOff val="-2110"/>
                <a:lumOff val="-343"/>
                <a:alphaOff val="0"/>
                <a:shade val="63000"/>
                <a:satMod val="165000"/>
              </a:schemeClr>
            </a:gs>
            <a:gs pos="30000">
              <a:schemeClr val="accent3">
                <a:hueOff val="1406283"/>
                <a:satOff val="-2110"/>
                <a:lumOff val="-343"/>
                <a:alphaOff val="0"/>
                <a:shade val="58000"/>
                <a:satMod val="165000"/>
              </a:schemeClr>
            </a:gs>
            <a:gs pos="75000">
              <a:schemeClr val="accent3">
                <a:hueOff val="1406283"/>
                <a:satOff val="-2110"/>
                <a:lumOff val="-343"/>
                <a:alphaOff val="0"/>
                <a:shade val="30000"/>
                <a:satMod val="175000"/>
              </a:schemeClr>
            </a:gs>
            <a:gs pos="100000">
              <a:schemeClr val="accent3">
                <a:hueOff val="1406283"/>
                <a:satOff val="-2110"/>
                <a:lumOff val="-343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Юмор</a:t>
          </a:r>
          <a:endParaRPr lang="ru-RU" sz="2200" kern="1200" dirty="0"/>
        </a:p>
      </dsp:txBody>
      <dsp:txXfrm>
        <a:off x="2829639" y="33298"/>
        <a:ext cx="1808320" cy="1058643"/>
      </dsp:txXfrm>
    </dsp:sp>
    <dsp:sp modelId="{716F0AB8-4E26-4914-A5CE-352BF9F03D21}">
      <dsp:nvSpPr>
        <dsp:cNvPr id="0" name=""/>
        <dsp:cNvSpPr/>
      </dsp:nvSpPr>
      <dsp:spPr>
        <a:xfrm>
          <a:off x="4835825" y="330220"/>
          <a:ext cx="397328" cy="46479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607181"/>
                <a:satOff val="-2411"/>
                <a:lumOff val="-392"/>
                <a:alphaOff val="0"/>
                <a:shade val="63000"/>
                <a:satMod val="165000"/>
              </a:schemeClr>
            </a:gs>
            <a:gs pos="30000">
              <a:schemeClr val="accent3">
                <a:hueOff val="1607181"/>
                <a:satOff val="-2411"/>
                <a:lumOff val="-392"/>
                <a:alphaOff val="0"/>
                <a:shade val="58000"/>
                <a:satMod val="165000"/>
              </a:schemeClr>
            </a:gs>
            <a:gs pos="75000">
              <a:schemeClr val="accent3">
                <a:hueOff val="1607181"/>
                <a:satOff val="-2411"/>
                <a:lumOff val="-392"/>
                <a:alphaOff val="0"/>
                <a:shade val="30000"/>
                <a:satMod val="175000"/>
              </a:schemeClr>
            </a:gs>
            <a:gs pos="100000">
              <a:schemeClr val="accent3">
                <a:hueOff val="1607181"/>
                <a:satOff val="-2411"/>
                <a:lumOff val="-392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835825" y="423180"/>
        <a:ext cx="278130" cy="278879"/>
      </dsp:txXfrm>
    </dsp:sp>
    <dsp:sp modelId="{424C5399-8001-42BF-AD83-10B322708C51}">
      <dsp:nvSpPr>
        <dsp:cNvPr id="0" name=""/>
        <dsp:cNvSpPr/>
      </dsp:nvSpPr>
      <dsp:spPr>
        <a:xfrm>
          <a:off x="5420573" y="362"/>
          <a:ext cx="1874192" cy="11245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812566"/>
                <a:satOff val="-4220"/>
                <a:lumOff val="-686"/>
                <a:alphaOff val="0"/>
                <a:shade val="63000"/>
                <a:satMod val="165000"/>
              </a:schemeClr>
            </a:gs>
            <a:gs pos="30000">
              <a:schemeClr val="accent3">
                <a:hueOff val="2812566"/>
                <a:satOff val="-4220"/>
                <a:lumOff val="-686"/>
                <a:alphaOff val="0"/>
                <a:shade val="58000"/>
                <a:satMod val="165000"/>
              </a:schemeClr>
            </a:gs>
            <a:gs pos="75000">
              <a:schemeClr val="accent3">
                <a:hueOff val="2812566"/>
                <a:satOff val="-4220"/>
                <a:lumOff val="-686"/>
                <a:alphaOff val="0"/>
                <a:shade val="30000"/>
                <a:satMod val="175000"/>
              </a:schemeClr>
            </a:gs>
            <a:gs pos="100000">
              <a:schemeClr val="accent3">
                <a:hueOff val="2812566"/>
                <a:satOff val="-4220"/>
                <a:lumOff val="-686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Компромисс</a:t>
          </a:r>
          <a:endParaRPr lang="ru-RU" sz="2200" kern="1200" dirty="0"/>
        </a:p>
      </dsp:txBody>
      <dsp:txXfrm>
        <a:off x="5453509" y="33298"/>
        <a:ext cx="1808320" cy="1058643"/>
      </dsp:txXfrm>
    </dsp:sp>
    <dsp:sp modelId="{580BAFC2-0281-4596-A0A8-B91FF7FA6930}">
      <dsp:nvSpPr>
        <dsp:cNvPr id="0" name=""/>
        <dsp:cNvSpPr/>
      </dsp:nvSpPr>
      <dsp:spPr>
        <a:xfrm rot="5400000">
          <a:off x="6159005" y="1256071"/>
          <a:ext cx="397328" cy="46479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3214361"/>
                <a:satOff val="-4823"/>
                <a:lumOff val="-784"/>
                <a:alphaOff val="0"/>
                <a:shade val="63000"/>
                <a:satMod val="165000"/>
              </a:schemeClr>
            </a:gs>
            <a:gs pos="30000">
              <a:schemeClr val="accent3">
                <a:hueOff val="3214361"/>
                <a:satOff val="-4823"/>
                <a:lumOff val="-784"/>
                <a:alphaOff val="0"/>
                <a:shade val="58000"/>
                <a:satMod val="165000"/>
              </a:schemeClr>
            </a:gs>
            <a:gs pos="75000">
              <a:schemeClr val="accent3">
                <a:hueOff val="3214361"/>
                <a:satOff val="-4823"/>
                <a:lumOff val="-784"/>
                <a:alphaOff val="0"/>
                <a:shade val="30000"/>
                <a:satMod val="175000"/>
              </a:schemeClr>
            </a:gs>
            <a:gs pos="100000">
              <a:schemeClr val="accent3">
                <a:hueOff val="3214361"/>
                <a:satOff val="-4823"/>
                <a:lumOff val="-784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-5400000">
        <a:off x="6218230" y="1289806"/>
        <a:ext cx="278879" cy="278130"/>
      </dsp:txXfrm>
    </dsp:sp>
    <dsp:sp modelId="{81FBCF77-F484-488E-83A3-1A44FF7964CD}">
      <dsp:nvSpPr>
        <dsp:cNvPr id="0" name=""/>
        <dsp:cNvSpPr/>
      </dsp:nvSpPr>
      <dsp:spPr>
        <a:xfrm>
          <a:off x="5420573" y="1874554"/>
          <a:ext cx="1874192" cy="11245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4218849"/>
                <a:satOff val="-6330"/>
                <a:lumOff val="-1029"/>
                <a:alphaOff val="0"/>
                <a:shade val="63000"/>
                <a:satMod val="165000"/>
              </a:schemeClr>
            </a:gs>
            <a:gs pos="30000">
              <a:schemeClr val="accent3">
                <a:hueOff val="4218849"/>
                <a:satOff val="-6330"/>
                <a:lumOff val="-1029"/>
                <a:alphaOff val="0"/>
                <a:shade val="58000"/>
                <a:satMod val="165000"/>
              </a:schemeClr>
            </a:gs>
            <a:gs pos="75000">
              <a:schemeClr val="accent3">
                <a:hueOff val="4218849"/>
                <a:satOff val="-6330"/>
                <a:lumOff val="-1029"/>
                <a:alphaOff val="0"/>
                <a:shade val="30000"/>
                <a:satMod val="175000"/>
              </a:schemeClr>
            </a:gs>
            <a:gs pos="100000">
              <a:schemeClr val="accent3">
                <a:hueOff val="4218849"/>
                <a:satOff val="-6330"/>
                <a:lumOff val="-1029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Умение слушать</a:t>
          </a:r>
          <a:endParaRPr lang="ru-RU" sz="2200" kern="1200" dirty="0"/>
        </a:p>
      </dsp:txBody>
      <dsp:txXfrm>
        <a:off x="5453509" y="1907490"/>
        <a:ext cx="1808320" cy="1058643"/>
      </dsp:txXfrm>
    </dsp:sp>
    <dsp:sp modelId="{871093F4-5DE1-4EA1-9A86-7D22AB4CEE12}">
      <dsp:nvSpPr>
        <dsp:cNvPr id="0" name=""/>
        <dsp:cNvSpPr/>
      </dsp:nvSpPr>
      <dsp:spPr>
        <a:xfrm rot="10800000">
          <a:off x="4858315" y="2204412"/>
          <a:ext cx="397328" cy="46479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4821541"/>
                <a:satOff val="-7234"/>
                <a:lumOff val="-1176"/>
                <a:alphaOff val="0"/>
                <a:shade val="63000"/>
                <a:satMod val="165000"/>
              </a:schemeClr>
            </a:gs>
            <a:gs pos="30000">
              <a:schemeClr val="accent3">
                <a:hueOff val="4821541"/>
                <a:satOff val="-7234"/>
                <a:lumOff val="-1176"/>
                <a:alphaOff val="0"/>
                <a:shade val="58000"/>
                <a:satMod val="165000"/>
              </a:schemeClr>
            </a:gs>
            <a:gs pos="75000">
              <a:schemeClr val="accent3">
                <a:hueOff val="4821541"/>
                <a:satOff val="-7234"/>
                <a:lumOff val="-1176"/>
                <a:alphaOff val="0"/>
                <a:shade val="30000"/>
                <a:satMod val="175000"/>
              </a:schemeClr>
            </a:gs>
            <a:gs pos="100000">
              <a:schemeClr val="accent3">
                <a:hueOff val="4821541"/>
                <a:satOff val="-7234"/>
                <a:lumOff val="-1176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10800000">
        <a:off x="4977513" y="2297372"/>
        <a:ext cx="278130" cy="278879"/>
      </dsp:txXfrm>
    </dsp:sp>
    <dsp:sp modelId="{F1298691-3B8D-46AB-B82A-88162C73B58E}">
      <dsp:nvSpPr>
        <dsp:cNvPr id="0" name=""/>
        <dsp:cNvSpPr/>
      </dsp:nvSpPr>
      <dsp:spPr>
        <a:xfrm>
          <a:off x="2796703" y="1874554"/>
          <a:ext cx="1874192" cy="11245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63000"/>
                <a:satMod val="165000"/>
              </a:schemeClr>
            </a:gs>
            <a:gs pos="30000">
              <a:schemeClr val="accent3">
                <a:hueOff val="5625132"/>
                <a:satOff val="-8440"/>
                <a:lumOff val="-1373"/>
                <a:alphaOff val="0"/>
                <a:shade val="58000"/>
                <a:satMod val="165000"/>
              </a:schemeClr>
            </a:gs>
            <a:gs pos="75000">
              <a:schemeClr val="accent3">
                <a:hueOff val="5625132"/>
                <a:satOff val="-8440"/>
                <a:lumOff val="-1373"/>
                <a:alphaOff val="0"/>
                <a:shade val="30000"/>
                <a:satMod val="175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Анализ своих действий</a:t>
          </a:r>
          <a:endParaRPr lang="ru-RU" sz="2200" kern="1200" dirty="0"/>
        </a:p>
      </dsp:txBody>
      <dsp:txXfrm>
        <a:off x="2829639" y="1907490"/>
        <a:ext cx="1808320" cy="1058643"/>
      </dsp:txXfrm>
    </dsp:sp>
    <dsp:sp modelId="{9510D720-4DD1-4FC8-9EC6-3C56650F96F8}">
      <dsp:nvSpPr>
        <dsp:cNvPr id="0" name=""/>
        <dsp:cNvSpPr/>
      </dsp:nvSpPr>
      <dsp:spPr>
        <a:xfrm rot="10800000">
          <a:off x="2234445" y="2204412"/>
          <a:ext cx="397328" cy="46479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6428722"/>
                <a:satOff val="-9646"/>
                <a:lumOff val="-1569"/>
                <a:alphaOff val="0"/>
                <a:shade val="63000"/>
                <a:satMod val="165000"/>
              </a:schemeClr>
            </a:gs>
            <a:gs pos="30000">
              <a:schemeClr val="accent3">
                <a:hueOff val="6428722"/>
                <a:satOff val="-9646"/>
                <a:lumOff val="-1569"/>
                <a:alphaOff val="0"/>
                <a:shade val="58000"/>
                <a:satMod val="165000"/>
              </a:schemeClr>
            </a:gs>
            <a:gs pos="75000">
              <a:schemeClr val="accent3">
                <a:hueOff val="6428722"/>
                <a:satOff val="-9646"/>
                <a:lumOff val="-1569"/>
                <a:alphaOff val="0"/>
                <a:shade val="30000"/>
                <a:satMod val="175000"/>
              </a:schemeClr>
            </a:gs>
            <a:gs pos="100000">
              <a:schemeClr val="accent3">
                <a:hueOff val="6428722"/>
                <a:satOff val="-9646"/>
                <a:lumOff val="-1569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10800000">
        <a:off x="2353643" y="2297372"/>
        <a:ext cx="278130" cy="278879"/>
      </dsp:txXfrm>
    </dsp:sp>
    <dsp:sp modelId="{56108F7F-845D-4FBE-8E49-DEE5A2E44163}">
      <dsp:nvSpPr>
        <dsp:cNvPr id="0" name=""/>
        <dsp:cNvSpPr/>
      </dsp:nvSpPr>
      <dsp:spPr>
        <a:xfrm>
          <a:off x="172834" y="1874554"/>
          <a:ext cx="1874192" cy="11245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7031415"/>
                <a:satOff val="-10550"/>
                <a:lumOff val="-1716"/>
                <a:alphaOff val="0"/>
                <a:shade val="63000"/>
                <a:satMod val="165000"/>
              </a:schemeClr>
            </a:gs>
            <a:gs pos="30000">
              <a:schemeClr val="accent3">
                <a:hueOff val="7031415"/>
                <a:satOff val="-10550"/>
                <a:lumOff val="-1716"/>
                <a:alphaOff val="0"/>
                <a:shade val="58000"/>
                <a:satMod val="165000"/>
              </a:schemeClr>
            </a:gs>
            <a:gs pos="75000">
              <a:schemeClr val="accent3">
                <a:hueOff val="7031415"/>
                <a:satOff val="-10550"/>
                <a:lumOff val="-1716"/>
                <a:alphaOff val="0"/>
                <a:shade val="30000"/>
                <a:satMod val="175000"/>
              </a:schemeClr>
            </a:gs>
            <a:gs pos="100000">
              <a:schemeClr val="accent3">
                <a:hueOff val="7031415"/>
                <a:satOff val="-10550"/>
                <a:lumOff val="-1716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Третейский судья</a:t>
          </a:r>
          <a:endParaRPr lang="ru-RU" sz="2200" kern="1200" dirty="0"/>
        </a:p>
      </dsp:txBody>
      <dsp:txXfrm>
        <a:off x="205770" y="1907490"/>
        <a:ext cx="1808320" cy="1058643"/>
      </dsp:txXfrm>
    </dsp:sp>
    <dsp:sp modelId="{8D06DB7D-2D16-4FCE-B71E-9F55346356C0}">
      <dsp:nvSpPr>
        <dsp:cNvPr id="0" name=""/>
        <dsp:cNvSpPr/>
      </dsp:nvSpPr>
      <dsp:spPr>
        <a:xfrm rot="5400000">
          <a:off x="911265" y="3130263"/>
          <a:ext cx="397328" cy="46479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8035903"/>
                <a:satOff val="-12057"/>
                <a:lumOff val="-1961"/>
                <a:alphaOff val="0"/>
                <a:shade val="63000"/>
                <a:satMod val="165000"/>
              </a:schemeClr>
            </a:gs>
            <a:gs pos="30000">
              <a:schemeClr val="accent3">
                <a:hueOff val="8035903"/>
                <a:satOff val="-12057"/>
                <a:lumOff val="-1961"/>
                <a:alphaOff val="0"/>
                <a:shade val="58000"/>
                <a:satMod val="165000"/>
              </a:schemeClr>
            </a:gs>
            <a:gs pos="75000">
              <a:schemeClr val="accent3">
                <a:hueOff val="8035903"/>
                <a:satOff val="-12057"/>
                <a:lumOff val="-1961"/>
                <a:alphaOff val="0"/>
                <a:shade val="30000"/>
                <a:satMod val="175000"/>
              </a:schemeClr>
            </a:gs>
            <a:gs pos="100000">
              <a:schemeClr val="accent3">
                <a:hueOff val="8035903"/>
                <a:satOff val="-12057"/>
                <a:lumOff val="-1961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-5400000">
        <a:off x="970490" y="3163998"/>
        <a:ext cx="278879" cy="278130"/>
      </dsp:txXfrm>
    </dsp:sp>
    <dsp:sp modelId="{B2CC13BE-85A5-4958-821E-8DD55380DB4A}">
      <dsp:nvSpPr>
        <dsp:cNvPr id="0" name=""/>
        <dsp:cNvSpPr/>
      </dsp:nvSpPr>
      <dsp:spPr>
        <a:xfrm>
          <a:off x="172834" y="3748747"/>
          <a:ext cx="1874192" cy="11245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8437698"/>
                <a:satOff val="-12660"/>
                <a:lumOff val="-2059"/>
                <a:alphaOff val="0"/>
                <a:shade val="63000"/>
                <a:satMod val="165000"/>
              </a:schemeClr>
            </a:gs>
            <a:gs pos="30000">
              <a:schemeClr val="accent3">
                <a:hueOff val="8437698"/>
                <a:satOff val="-12660"/>
                <a:lumOff val="-2059"/>
                <a:alphaOff val="0"/>
                <a:shade val="58000"/>
                <a:satMod val="165000"/>
              </a:schemeClr>
            </a:gs>
            <a:gs pos="75000">
              <a:schemeClr val="accent3">
                <a:hueOff val="8437698"/>
                <a:satOff val="-12660"/>
                <a:lumOff val="-2059"/>
                <a:alphaOff val="0"/>
                <a:shade val="30000"/>
                <a:satMod val="175000"/>
              </a:schemeClr>
            </a:gs>
            <a:gs pos="100000">
              <a:schemeClr val="accent3">
                <a:hueOff val="8437698"/>
                <a:satOff val="-12660"/>
                <a:lumOff val="-2059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Понимание</a:t>
          </a:r>
          <a:endParaRPr lang="ru-RU" sz="2200" kern="1200" dirty="0"/>
        </a:p>
      </dsp:txBody>
      <dsp:txXfrm>
        <a:off x="205770" y="3781683"/>
        <a:ext cx="1808320" cy="1058643"/>
      </dsp:txXfrm>
    </dsp:sp>
    <dsp:sp modelId="{14984308-0AEB-4C3F-861F-794F9CB5BE4A}">
      <dsp:nvSpPr>
        <dsp:cNvPr id="0" name=""/>
        <dsp:cNvSpPr/>
      </dsp:nvSpPr>
      <dsp:spPr>
        <a:xfrm>
          <a:off x="2211955" y="4078605"/>
          <a:ext cx="397328" cy="46479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9643083"/>
                <a:satOff val="-14469"/>
                <a:lumOff val="-2353"/>
                <a:alphaOff val="0"/>
                <a:shade val="63000"/>
                <a:satMod val="165000"/>
              </a:schemeClr>
            </a:gs>
            <a:gs pos="30000">
              <a:schemeClr val="accent3">
                <a:hueOff val="9643083"/>
                <a:satOff val="-14469"/>
                <a:lumOff val="-2353"/>
                <a:alphaOff val="0"/>
                <a:shade val="58000"/>
                <a:satMod val="165000"/>
              </a:schemeClr>
            </a:gs>
            <a:gs pos="75000">
              <a:schemeClr val="accent3">
                <a:hueOff val="9643083"/>
                <a:satOff val="-14469"/>
                <a:lumOff val="-2353"/>
                <a:alphaOff val="0"/>
                <a:shade val="30000"/>
                <a:satMod val="175000"/>
              </a:schemeClr>
            </a:gs>
            <a:gs pos="100000">
              <a:schemeClr val="accent3">
                <a:hueOff val="9643083"/>
                <a:satOff val="-14469"/>
                <a:lumOff val="-2353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2211955" y="4171565"/>
        <a:ext cx="278130" cy="278879"/>
      </dsp:txXfrm>
    </dsp:sp>
    <dsp:sp modelId="{8EFD739F-ECDD-4304-8951-A3D27A878B46}">
      <dsp:nvSpPr>
        <dsp:cNvPr id="0" name=""/>
        <dsp:cNvSpPr/>
      </dsp:nvSpPr>
      <dsp:spPr>
        <a:xfrm>
          <a:off x="2796703" y="3748747"/>
          <a:ext cx="1874192" cy="11245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9843981"/>
                <a:satOff val="-14770"/>
                <a:lumOff val="-2402"/>
                <a:alphaOff val="0"/>
                <a:shade val="63000"/>
                <a:satMod val="165000"/>
              </a:schemeClr>
            </a:gs>
            <a:gs pos="30000">
              <a:schemeClr val="accent3">
                <a:hueOff val="9843981"/>
                <a:satOff val="-14770"/>
                <a:lumOff val="-2402"/>
                <a:alphaOff val="0"/>
                <a:shade val="58000"/>
                <a:satMod val="165000"/>
              </a:schemeClr>
            </a:gs>
            <a:gs pos="75000">
              <a:schemeClr val="accent3">
                <a:hueOff val="9843981"/>
                <a:satOff val="-14770"/>
                <a:lumOff val="-2402"/>
                <a:alphaOff val="0"/>
                <a:shade val="30000"/>
                <a:satMod val="175000"/>
              </a:schemeClr>
            </a:gs>
            <a:gs pos="100000">
              <a:schemeClr val="accent3">
                <a:hueOff val="9843981"/>
                <a:satOff val="-14770"/>
                <a:lumOff val="-2402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Согласие</a:t>
          </a:r>
          <a:endParaRPr lang="ru-RU" sz="2200" kern="1200" dirty="0"/>
        </a:p>
      </dsp:txBody>
      <dsp:txXfrm>
        <a:off x="2829639" y="3781683"/>
        <a:ext cx="1808320" cy="1058643"/>
      </dsp:txXfrm>
    </dsp:sp>
    <dsp:sp modelId="{92B9B79F-96B2-4901-A373-5E9C5D941448}">
      <dsp:nvSpPr>
        <dsp:cNvPr id="0" name=""/>
        <dsp:cNvSpPr/>
      </dsp:nvSpPr>
      <dsp:spPr>
        <a:xfrm>
          <a:off x="4835825" y="4078605"/>
          <a:ext cx="397328" cy="46479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63000"/>
                <a:satMod val="165000"/>
              </a:schemeClr>
            </a:gs>
            <a:gs pos="30000">
              <a:schemeClr val="accent3">
                <a:hueOff val="11250264"/>
                <a:satOff val="-16880"/>
                <a:lumOff val="-2745"/>
                <a:alphaOff val="0"/>
                <a:shade val="58000"/>
                <a:satMod val="165000"/>
              </a:schemeClr>
            </a:gs>
            <a:gs pos="75000">
              <a:schemeClr val="accent3">
                <a:hueOff val="11250264"/>
                <a:satOff val="-16880"/>
                <a:lumOff val="-2745"/>
                <a:alphaOff val="0"/>
                <a:shade val="30000"/>
                <a:satMod val="175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835825" y="4171565"/>
        <a:ext cx="278130" cy="278879"/>
      </dsp:txXfrm>
    </dsp:sp>
    <dsp:sp modelId="{985C4CDA-6AE7-4767-A777-8AB9B528EEAB}">
      <dsp:nvSpPr>
        <dsp:cNvPr id="0" name=""/>
        <dsp:cNvSpPr/>
      </dsp:nvSpPr>
      <dsp:spPr>
        <a:xfrm>
          <a:off x="5420573" y="3748747"/>
          <a:ext cx="1874192" cy="11245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63000"/>
                <a:satMod val="165000"/>
              </a:schemeClr>
            </a:gs>
            <a:gs pos="30000">
              <a:schemeClr val="accent3">
                <a:hueOff val="11250264"/>
                <a:satOff val="-16880"/>
                <a:lumOff val="-2745"/>
                <a:alphaOff val="0"/>
                <a:shade val="58000"/>
                <a:satMod val="165000"/>
              </a:schemeClr>
            </a:gs>
            <a:gs pos="75000">
              <a:schemeClr val="accent3">
                <a:hueOff val="11250264"/>
                <a:satOff val="-16880"/>
                <a:lumOff val="-2745"/>
                <a:alphaOff val="0"/>
                <a:shade val="30000"/>
                <a:satMod val="175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Временный разрыв</a:t>
          </a:r>
          <a:endParaRPr lang="ru-RU" sz="2200" kern="1200" dirty="0"/>
        </a:p>
      </dsp:txBody>
      <dsp:txXfrm>
        <a:off x="5453509" y="3781683"/>
        <a:ext cx="1808320" cy="10586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733E09-C3F0-4267-A270-850CDDE124CE}">
      <dsp:nvSpPr>
        <dsp:cNvPr id="0" name=""/>
        <dsp:cNvSpPr/>
      </dsp:nvSpPr>
      <dsp:spPr>
        <a:xfrm>
          <a:off x="0" y="530551"/>
          <a:ext cx="8763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5E3B9D-2C70-4190-BA84-A207C215AD3D}">
      <dsp:nvSpPr>
        <dsp:cNvPr id="0" name=""/>
        <dsp:cNvSpPr/>
      </dsp:nvSpPr>
      <dsp:spPr>
        <a:xfrm>
          <a:off x="438150" y="122789"/>
          <a:ext cx="6134100" cy="58488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54" tIns="0" rIns="231854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Необходимо успокоить человека, снять напряжение в разговоре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66702" y="151341"/>
        <a:ext cx="6076996" cy="527778"/>
      </dsp:txXfrm>
    </dsp:sp>
    <dsp:sp modelId="{5A67D108-49B0-4E15-B769-1B2FAA2784E4}">
      <dsp:nvSpPr>
        <dsp:cNvPr id="0" name=""/>
        <dsp:cNvSpPr/>
      </dsp:nvSpPr>
      <dsp:spPr>
        <a:xfrm>
          <a:off x="0" y="1074871"/>
          <a:ext cx="8763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1419125"/>
              <a:satOff val="5687"/>
              <a:lumOff val="12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96D5CF-4D5B-4319-B8AC-C6EA58C9B31B}">
      <dsp:nvSpPr>
        <dsp:cNvPr id="0" name=""/>
        <dsp:cNvSpPr/>
      </dsp:nvSpPr>
      <dsp:spPr>
        <a:xfrm>
          <a:off x="438150" y="897751"/>
          <a:ext cx="6134100" cy="354240"/>
        </a:xfrm>
        <a:prstGeom prst="roundRect">
          <a:avLst/>
        </a:prstGeom>
        <a:solidFill>
          <a:schemeClr val="accent5">
            <a:hueOff val="-1419125"/>
            <a:satOff val="5687"/>
            <a:lumOff val="12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54" tIns="0" rIns="231854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Дать человеку выговориться пусть даже в резкой форме;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55443" y="915044"/>
        <a:ext cx="6099514" cy="319654"/>
      </dsp:txXfrm>
    </dsp:sp>
    <dsp:sp modelId="{90F7B83A-A1A4-4C98-BFBD-66340A12E623}">
      <dsp:nvSpPr>
        <dsp:cNvPr id="0" name=""/>
        <dsp:cNvSpPr/>
      </dsp:nvSpPr>
      <dsp:spPr>
        <a:xfrm>
          <a:off x="0" y="1828161"/>
          <a:ext cx="8763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2838251"/>
              <a:satOff val="11375"/>
              <a:lumOff val="24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DDC542-FD24-411D-A7C0-924E093C4719}">
      <dsp:nvSpPr>
        <dsp:cNvPr id="0" name=""/>
        <dsp:cNvSpPr/>
      </dsp:nvSpPr>
      <dsp:spPr>
        <a:xfrm>
          <a:off x="438150" y="1442071"/>
          <a:ext cx="6134100" cy="563209"/>
        </a:xfrm>
        <a:prstGeom prst="roundRect">
          <a:avLst/>
        </a:prstGeom>
        <a:solidFill>
          <a:schemeClr val="accent5">
            <a:hueOff val="-2838251"/>
            <a:satOff val="11375"/>
            <a:lumOff val="246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54" tIns="0" rIns="231854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Помочь партнёру позитивно принять себя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65644" y="1469565"/>
        <a:ext cx="6079112" cy="508221"/>
      </dsp:txXfrm>
    </dsp:sp>
    <dsp:sp modelId="{2A534FC4-055D-488D-9A3B-8D2AB98551A6}">
      <dsp:nvSpPr>
        <dsp:cNvPr id="0" name=""/>
        <dsp:cNvSpPr/>
      </dsp:nvSpPr>
      <dsp:spPr>
        <a:xfrm>
          <a:off x="0" y="2581451"/>
          <a:ext cx="8763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257376"/>
              <a:satOff val="17062"/>
              <a:lumOff val="36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F6277A-26E8-4042-BE4F-877FA827A9E0}">
      <dsp:nvSpPr>
        <dsp:cNvPr id="0" name=""/>
        <dsp:cNvSpPr/>
      </dsp:nvSpPr>
      <dsp:spPr>
        <a:xfrm>
          <a:off x="438150" y="2195361"/>
          <a:ext cx="6134100" cy="563209"/>
        </a:xfrm>
        <a:prstGeom prst="roundRect">
          <a:avLst/>
        </a:prstGeom>
        <a:solidFill>
          <a:schemeClr val="accent5">
            <a:hueOff val="-4257376"/>
            <a:satOff val="17062"/>
            <a:lumOff val="36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54" tIns="0" rIns="231854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Попытаться понять чувства партнёра и то, что заставляет его вести подобным образом;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65644" y="2222855"/>
        <a:ext cx="6079112" cy="508221"/>
      </dsp:txXfrm>
    </dsp:sp>
    <dsp:sp modelId="{BB75B9BC-57C0-42B7-9FBE-BC9C3DBDF8E9}">
      <dsp:nvSpPr>
        <dsp:cNvPr id="0" name=""/>
        <dsp:cNvSpPr/>
      </dsp:nvSpPr>
      <dsp:spPr>
        <a:xfrm>
          <a:off x="0" y="3334741"/>
          <a:ext cx="8763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5676501"/>
              <a:satOff val="22749"/>
              <a:lumOff val="49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BDBC49-BA3E-4188-835E-EBA6E4FA7B73}">
      <dsp:nvSpPr>
        <dsp:cNvPr id="0" name=""/>
        <dsp:cNvSpPr/>
      </dsp:nvSpPr>
      <dsp:spPr>
        <a:xfrm>
          <a:off x="438150" y="2948651"/>
          <a:ext cx="6134100" cy="563209"/>
        </a:xfrm>
        <a:prstGeom prst="roundRect">
          <a:avLst/>
        </a:prstGeom>
        <a:solidFill>
          <a:schemeClr val="accent5">
            <a:hueOff val="-5676501"/>
            <a:satOff val="22749"/>
            <a:lumOff val="49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54" tIns="0" rIns="231854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Попытаться встать в позицию другого человека и посмотреть на ситуацию, на себя, своё поведение его глазами;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65644" y="2976145"/>
        <a:ext cx="6079112" cy="508221"/>
      </dsp:txXfrm>
    </dsp:sp>
    <dsp:sp modelId="{1BEA9466-B5EE-4B5A-9098-7A84CE9DA97F}">
      <dsp:nvSpPr>
        <dsp:cNvPr id="0" name=""/>
        <dsp:cNvSpPr/>
      </dsp:nvSpPr>
      <dsp:spPr>
        <a:xfrm>
          <a:off x="0" y="4088030"/>
          <a:ext cx="8763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095626"/>
              <a:satOff val="28436"/>
              <a:lumOff val="61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1A04B7-6686-4803-A93D-D54F0EA08269}">
      <dsp:nvSpPr>
        <dsp:cNvPr id="0" name=""/>
        <dsp:cNvSpPr/>
      </dsp:nvSpPr>
      <dsp:spPr>
        <a:xfrm>
          <a:off x="438150" y="3701941"/>
          <a:ext cx="6134100" cy="563209"/>
        </a:xfrm>
        <a:prstGeom prst="roundRect">
          <a:avLst/>
        </a:prstGeom>
        <a:solidFill>
          <a:schemeClr val="accent5">
            <a:hueOff val="-7095626"/>
            <a:satOff val="28436"/>
            <a:lumOff val="61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54" tIns="0" rIns="231854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Понять причину конфликта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65644" y="3729435"/>
        <a:ext cx="6079112" cy="508221"/>
      </dsp:txXfrm>
    </dsp:sp>
    <dsp:sp modelId="{05F3975E-6DC0-4832-A016-AAEC7A26462F}">
      <dsp:nvSpPr>
        <dsp:cNvPr id="0" name=""/>
        <dsp:cNvSpPr/>
      </dsp:nvSpPr>
      <dsp:spPr>
        <a:xfrm>
          <a:off x="0" y="4841320"/>
          <a:ext cx="8763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8514751"/>
              <a:satOff val="34124"/>
              <a:lumOff val="73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C1672C-1459-4E71-A3DC-7EDF9CC5A98C}">
      <dsp:nvSpPr>
        <dsp:cNvPr id="0" name=""/>
        <dsp:cNvSpPr/>
      </dsp:nvSpPr>
      <dsp:spPr>
        <a:xfrm>
          <a:off x="438150" y="4455230"/>
          <a:ext cx="6134100" cy="563209"/>
        </a:xfrm>
        <a:prstGeom prst="roundRect">
          <a:avLst/>
        </a:prstGeom>
        <a:solidFill>
          <a:schemeClr val="accent5">
            <a:hueOff val="-8514751"/>
            <a:satOff val="34124"/>
            <a:lumOff val="73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54" tIns="0" rIns="231854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Ненавязчиво предложить обсуждение причин конфликта и путей выходя из него;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65644" y="4482724"/>
        <a:ext cx="6079112" cy="508221"/>
      </dsp:txXfrm>
    </dsp:sp>
    <dsp:sp modelId="{3AAFEF9B-B2C4-4624-A96E-0F9A106284AF}">
      <dsp:nvSpPr>
        <dsp:cNvPr id="0" name=""/>
        <dsp:cNvSpPr/>
      </dsp:nvSpPr>
      <dsp:spPr>
        <a:xfrm>
          <a:off x="0" y="5594610"/>
          <a:ext cx="87630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247F2F-783F-469A-8951-D82181C94726}">
      <dsp:nvSpPr>
        <dsp:cNvPr id="0" name=""/>
        <dsp:cNvSpPr/>
      </dsp:nvSpPr>
      <dsp:spPr>
        <a:xfrm>
          <a:off x="438150" y="5208520"/>
          <a:ext cx="6134100" cy="563209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54" tIns="0" rIns="231854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Ненавязчиво предложить обсуждение причин конфликта и путей выходя из него;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65644" y="5236014"/>
        <a:ext cx="6079112" cy="5082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12630C6-FA64-4D63-BDAD-7743AB7BD13E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4F8EC5C-81B2-42A3-8AEE-9AD82FAF7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630C6-FA64-4D63-BDAD-7743AB7BD13E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EC5C-81B2-42A3-8AEE-9AD82FAF7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630C6-FA64-4D63-BDAD-7743AB7BD13E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EC5C-81B2-42A3-8AEE-9AD82FAF7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12630C6-FA64-4D63-BDAD-7743AB7BD13E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4F8EC5C-81B2-42A3-8AEE-9AD82FAF7B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12630C6-FA64-4D63-BDAD-7743AB7BD13E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4F8EC5C-81B2-42A3-8AEE-9AD82FAF7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630C6-FA64-4D63-BDAD-7743AB7BD13E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EC5C-81B2-42A3-8AEE-9AD82FAF7B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630C6-FA64-4D63-BDAD-7743AB7BD13E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EC5C-81B2-42A3-8AEE-9AD82FAF7B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12630C6-FA64-4D63-BDAD-7743AB7BD13E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4F8EC5C-81B2-42A3-8AEE-9AD82FAF7B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630C6-FA64-4D63-BDAD-7743AB7BD13E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EC5C-81B2-42A3-8AEE-9AD82FAF7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12630C6-FA64-4D63-BDAD-7743AB7BD13E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4F8EC5C-81B2-42A3-8AEE-9AD82FAF7B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12630C6-FA64-4D63-BDAD-7743AB7BD13E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4F8EC5C-81B2-42A3-8AEE-9AD82FAF7B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12630C6-FA64-4D63-BDAD-7743AB7BD13E}" type="datetimeFigureOut">
              <a:rPr lang="ru-RU" smtClean="0"/>
              <a:pPr/>
              <a:t>02.02.2020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4F8EC5C-81B2-42A3-8AEE-9AD82FAF7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3048000"/>
            <a:ext cx="6172200" cy="3124200"/>
          </a:xfrm>
        </p:spPr>
        <p:txBody>
          <a:bodyPr>
            <a:no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Конфликты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пути их разрешения.</a:t>
            </a:r>
            <a:br>
              <a:rPr lang="ru-RU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>
                  <a:outerShdw blurRad="50800" dist="50800" dir="5400000" algn="ctr" rotWithShape="0">
                    <a:schemeClr val="bg2"/>
                  </a:outerShdw>
                </a:effectLst>
                <a:latin typeface="Monotype Corsiva" panose="03010101010201010101" pitchFamily="66" charset="0"/>
              </a:rPr>
              <a:t>Педагог-психолог МБДОУ №64 </a:t>
            </a:r>
            <a:br>
              <a:rPr lang="ru-RU" sz="3200" dirty="0">
                <a:solidFill>
                  <a:srgbClr val="002060"/>
                </a:solidFill>
                <a:effectLst>
                  <a:outerShdw blurRad="50800" dist="50800" dir="5400000" algn="ctr" rotWithShape="0">
                    <a:schemeClr val="bg2"/>
                  </a:outerShdw>
                </a:effectLst>
                <a:latin typeface="Monotype Corsiva" panose="03010101010201010101" pitchFamily="66" charset="0"/>
              </a:rPr>
            </a:br>
            <a:r>
              <a:rPr lang="ru-RU" sz="3200" dirty="0">
                <a:solidFill>
                  <a:srgbClr val="002060"/>
                </a:solidFill>
                <a:effectLst>
                  <a:outerShdw blurRad="50800" dist="50800" dir="5400000" algn="ctr" rotWithShape="0">
                    <a:schemeClr val="bg2"/>
                  </a:outerShdw>
                </a:effectLst>
                <a:latin typeface="Monotype Corsiva" panose="03010101010201010101" pitchFamily="66" charset="0"/>
              </a:rPr>
              <a:t>детский сад «Золотой ключик»</a:t>
            </a:r>
            <a:br>
              <a:rPr lang="ru-RU" sz="3200" dirty="0">
                <a:solidFill>
                  <a:srgbClr val="002060"/>
                </a:solidFill>
                <a:effectLst>
                  <a:outerShdw blurRad="50800" dist="50800" dir="5400000" algn="ctr" rotWithShape="0">
                    <a:schemeClr val="bg2"/>
                  </a:outerShdw>
                </a:effectLst>
                <a:latin typeface="Monotype Corsiva" panose="03010101010201010101" pitchFamily="66" charset="0"/>
              </a:rPr>
            </a:br>
            <a:r>
              <a:rPr lang="ru-RU" sz="3200" dirty="0">
                <a:solidFill>
                  <a:srgbClr val="002060"/>
                </a:solidFill>
                <a:effectLst>
                  <a:outerShdw blurRad="50800" dist="50800" dir="5400000" algn="ctr" rotWithShape="0">
                    <a:schemeClr val="bg2"/>
                  </a:outerShdw>
                </a:effectLst>
                <a:latin typeface="Monotype Corsiva" panose="03010101010201010101" pitchFamily="66" charset="0"/>
              </a:rPr>
              <a:t>Рожкова Наталья Сергеевна</a:t>
            </a:r>
            <a:br>
              <a:rPr lang="ru-RU" sz="3200" dirty="0">
                <a:solidFill>
                  <a:srgbClr val="002060"/>
                </a:solidFill>
                <a:effectLst>
                  <a:outerShdw blurRad="50800" dist="50800" dir="5400000" algn="ctr" rotWithShape="0">
                    <a:schemeClr val="bg2"/>
                  </a:outerShdw>
                </a:effectLst>
                <a:latin typeface="Monotype Corsiva" panose="03010101010201010101" pitchFamily="66" charset="0"/>
              </a:rPr>
            </a:b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046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 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Главная способность в конфликте – способность к конфронтации-объяснению.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Это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умение: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Отстаивать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свою позицию открыто, «лицом к лицу».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   Стремление оценивать саму конфликтную ситуацию, её содержание, а не человеческие качества своего партнёра.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3.    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Стремление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 сохранению личностных отношений всех участников конфликта. 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95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381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ПРАВИЛА ИЗБЕГАНИЯ КОНФЛИКТА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39266209"/>
              </p:ext>
            </p:extLst>
          </p:nvPr>
        </p:nvGraphicFramePr>
        <p:xfrm>
          <a:off x="0" y="838200"/>
          <a:ext cx="87630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341438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>
                <a:cs typeface="Times New Roman" pitchFamily="18" charset="0"/>
              </a:rPr>
              <a:t>Какие </a:t>
            </a:r>
            <a:r>
              <a:rPr lang="ru-RU" b="1" i="1" dirty="0">
                <a:cs typeface="Times New Roman" pitchFamily="18" charset="0"/>
              </a:rPr>
              <a:t>навыки необходимы любому человеку при решении конфликтов?</a:t>
            </a:r>
            <a:r>
              <a:rPr lang="ru-RU" dirty="0">
                <a:cs typeface="Times New Roman" pitchFamily="18" charset="0"/>
              </a:rPr>
              <a:t/>
            </a:r>
            <a:br>
              <a:rPr lang="ru-RU" dirty="0">
                <a:cs typeface="Times New Roman" pitchFamily="18" charset="0"/>
              </a:rPr>
            </a:br>
            <a:endParaRPr lang="ru-RU" dirty="0"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Умение слушать.</a:t>
            </a:r>
          </a:p>
          <a:p>
            <a:pPr marL="0" indent="0">
              <a:buNone/>
            </a:pPr>
            <a:r>
              <a:rPr lang="ru-RU" dirty="0"/>
              <a:t>2. Умение справляться со стрессом, владеть своими эмоциями.</a:t>
            </a:r>
          </a:p>
          <a:p>
            <a:pPr marL="0" indent="0">
              <a:buNone/>
            </a:pPr>
            <a:r>
              <a:rPr lang="ru-RU" dirty="0"/>
              <a:t>3. Умение сохранять уверенность в себе, постоять за себя.</a:t>
            </a:r>
          </a:p>
          <a:p>
            <a:pPr marL="0" indent="0">
              <a:buNone/>
            </a:pPr>
            <a:r>
              <a:rPr lang="ru-RU" dirty="0"/>
              <a:t>4. Умение критиковать и правильно реагировать  на критику.</a:t>
            </a:r>
          </a:p>
          <a:p>
            <a:pPr marL="0" indent="0">
              <a:buNone/>
            </a:pPr>
            <a:r>
              <a:rPr lang="ru-RU" dirty="0"/>
              <a:t>5. Умение принимать решение.</a:t>
            </a:r>
          </a:p>
          <a:p>
            <a:pPr marL="0" indent="0">
              <a:buNone/>
            </a:pPr>
            <a:r>
              <a:rPr lang="ru-RU" dirty="0"/>
              <a:t>6. Умение уважать друг друга, и начинать эту науку нужно с себя.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895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Очень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важно понять, что каждый из окружающих нас людей имеет свой сложный и богатый внутренний мир.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                   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   Людей неинтересных в мире нет.</a:t>
            </a:r>
          </a:p>
          <a:p>
            <a:pPr mar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                         Их судьбы – как истории планет,</a:t>
            </a:r>
          </a:p>
          <a:p>
            <a:pPr mar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                         У каждой всё особое, своё,</a:t>
            </a:r>
          </a:p>
          <a:p>
            <a:pPr mar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                         И нет планет, похожих на неё…</a:t>
            </a:r>
          </a:p>
          <a:p>
            <a:pPr mar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Е.Евтушенко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           И если человек, который находится рядом с тобой, отличается от тебя, это не значит, что он хуже тебя. Он просто другой, со своими индивидуальными особенностями, со своими  сильными и слабыми сторонами личности.</a:t>
            </a:r>
          </a:p>
          <a:p>
            <a:endParaRPr lang="ru-RU" dirty="0"/>
          </a:p>
        </p:txBody>
      </p:sp>
      <p:pic>
        <p:nvPicPr>
          <p:cNvPr id="1026" name="Picture 2" descr="C:\Users\ПК\Desktop\Евгений-Евтушенк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71600"/>
            <a:ext cx="16764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878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Я желаю вам, чтобы конфликтных ситуаций в вашей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жизни встречалось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как можно меньше. Чтобы каждый из вас умел вовремя заметить тот момент, когда можно предотвратить конфликт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между людьми. 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3733800"/>
            <a:ext cx="35814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3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000"/>
            <a:ext cx="7467600" cy="1265238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latin typeface="Monotype Corsiva" pitchFamily="66" charset="0"/>
              </a:rPr>
              <a:t> </a:t>
            </a:r>
            <a:br>
              <a:rPr lang="ru-RU" sz="5400" b="1" dirty="0">
                <a:latin typeface="Monotype Corsiva" pitchFamily="66" charset="0"/>
              </a:rPr>
            </a:br>
            <a:r>
              <a:rPr lang="ru-RU" sz="5400" b="1" dirty="0">
                <a:latin typeface="Monotype Corsiva" pitchFamily="66" charset="0"/>
                <a:cs typeface="Times New Roman" pitchFamily="18" charset="0"/>
              </a:rPr>
              <a:t>Если в вашей жизни нет </a:t>
            </a:r>
            <a:r>
              <a:rPr lang="ru-RU" sz="5400" b="1" dirty="0" smtClean="0">
                <a:latin typeface="Monotype Corsiva" pitchFamily="66" charset="0"/>
                <a:cs typeface="Times New Roman" pitchFamily="18" charset="0"/>
              </a:rPr>
              <a:t>конфликтов-проверьте,</a:t>
            </a:r>
            <a:r>
              <a:rPr lang="en-US" sz="5400" b="1" dirty="0" smtClean="0"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5400" b="1" dirty="0" smtClean="0">
                <a:latin typeface="Monotype Corsiva" pitchFamily="66" charset="0"/>
                <a:cs typeface="Times New Roman" pitchFamily="18" charset="0"/>
              </a:rPr>
              <a:t>есть </a:t>
            </a:r>
            <a:r>
              <a:rPr lang="ru-RU" sz="5400" b="1" dirty="0">
                <a:latin typeface="Monotype Corsiva" pitchFamily="66" charset="0"/>
                <a:cs typeface="Times New Roman" pitchFamily="18" charset="0"/>
              </a:rPr>
              <a:t>ли у вас пульс</a:t>
            </a:r>
            <a:br>
              <a:rPr lang="ru-RU" sz="5400" b="1" dirty="0">
                <a:latin typeface="Monotype Corsiva" pitchFamily="66" charset="0"/>
                <a:cs typeface="Times New Roman" pitchFamily="18" charset="0"/>
              </a:rPr>
            </a:br>
            <a:endParaRPr lang="ru-RU" sz="5400" b="1" dirty="0"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2050" name="Picture 2" descr="C:\Users\ПК\Desktop\Kak-deti-sozdayut-konfliktyi-460x27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733800"/>
            <a:ext cx="55626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668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609600"/>
            <a:ext cx="7696200" cy="6019800"/>
          </a:xfrm>
        </p:spPr>
        <p:txBody>
          <a:bodyPr>
            <a:normAutofit/>
          </a:bodyPr>
          <a:lstStyle/>
          <a:p>
            <a:pPr marL="0" indent="363538">
              <a:buNone/>
            </a:pPr>
            <a:r>
              <a:rPr lang="ru-RU" dirty="0"/>
              <a:t>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Конфликт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(от лат. 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conflictus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– столкновение) –это столкновение противоположных интересов, взглядов, стремлений; серьезное разногласие, острый спор, приводящий к борьбе.</a:t>
            </a:r>
          </a:p>
          <a:p>
            <a:pPr marL="0" indent="363538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363538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Самое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неприятное в конфликте – это страх, злоба, обида, которые испытывают люди по отношению друг к другу. Мало того, они еще и не скупятся на взаимные упреки и оскорбления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914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457200"/>
            <a:ext cx="6705600" cy="5791200"/>
          </a:xfrm>
        </p:spPr>
        <p:txBody>
          <a:bodyPr>
            <a:normAutofit/>
          </a:bodyPr>
          <a:lstStyle/>
          <a:p>
            <a:pPr algn="ctr">
              <a:buClr>
                <a:srgbClr val="4F81BD"/>
              </a:buClr>
            </a:pPr>
            <a:r>
              <a:rPr lang="ru-RU" sz="24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Причины конфликта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4F81BD"/>
              </a:buClr>
            </a:pPr>
            <a:r>
              <a:rPr lang="en-US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еумение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владеть своими эмоциями. </a:t>
            </a:r>
            <a:endParaRPr lang="en-US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4F81BD"/>
              </a:buClr>
            </a:pP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юди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подходят друг к другу по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поведению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характеру. </a:t>
            </a:r>
            <a:endParaRPr lang="en-US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4F81BD"/>
              </a:buClr>
            </a:pPr>
            <a:r>
              <a:rPr lang="en-US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мешивается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конфликт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кто-то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третий. </a:t>
            </a:r>
            <a:endParaRPr lang="en-US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4F81BD"/>
              </a:buClr>
            </a:pPr>
            <a:r>
              <a:rPr lang="en-US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«Ошибка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настроения». </a:t>
            </a:r>
            <a:endParaRPr lang="ru-RU" b="0" dirty="0"/>
          </a:p>
          <a:p>
            <a:pPr lvl="0" algn="r">
              <a:buClr>
                <a:srgbClr val="4F81BD"/>
              </a:buClr>
            </a:pPr>
            <a:endParaRPr lang="ru-RU" dirty="0">
              <a:solidFill>
                <a:srgbClr val="1F497D"/>
              </a:solidFill>
            </a:endParaRPr>
          </a:p>
        </p:txBody>
      </p:sp>
      <p:pic>
        <p:nvPicPr>
          <p:cNvPr id="3074" name="Picture 2" descr="C:\Users\ПК\Desktop\10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200400"/>
            <a:ext cx="6019799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095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-5791200"/>
            <a:ext cx="6172200" cy="495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34636"/>
            <a:ext cx="6172200" cy="548640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ru-RU" dirty="0"/>
          </a:p>
        </p:txBody>
      </p:sp>
      <p:sp>
        <p:nvSpPr>
          <p:cNvPr id="4" name="Rectangle 3"/>
          <p:cNvSpPr/>
          <p:nvPr/>
        </p:nvSpPr>
        <p:spPr>
          <a:xfrm>
            <a:off x="2057400" y="-990600"/>
            <a:ext cx="6553200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Bef>
                <a:spcPts val="600"/>
              </a:spcBef>
              <a:buClr>
                <a:srgbClr val="4F81BD"/>
              </a:buClr>
              <a:buSzPct val="70000"/>
            </a:pPr>
            <a:endParaRPr lang="ru-RU" sz="2400" b="1" dirty="0" smtClean="0">
              <a:solidFill>
                <a:srgbClr val="1F497D"/>
              </a:solidFill>
            </a:endParaRPr>
          </a:p>
          <a:p>
            <a:pPr lvl="0" algn="r">
              <a:spcBef>
                <a:spcPts val="600"/>
              </a:spcBef>
              <a:buClr>
                <a:srgbClr val="4F81BD"/>
              </a:buClr>
              <a:buSzPct val="70000"/>
            </a:pPr>
            <a:endParaRPr lang="ru-RU" sz="2400" b="1" dirty="0">
              <a:solidFill>
                <a:srgbClr val="1F497D"/>
              </a:solidFill>
            </a:endParaRPr>
          </a:p>
          <a:p>
            <a:pPr lvl="0" algn="r">
              <a:spcBef>
                <a:spcPts val="600"/>
              </a:spcBef>
              <a:buClr>
                <a:srgbClr val="4F81BD"/>
              </a:buClr>
              <a:buSzPct val="70000"/>
            </a:pPr>
            <a:r>
              <a:rPr lang="ru-RU" sz="2400" b="1" dirty="0" smtClean="0">
                <a:solidFill>
                  <a:srgbClr val="1F497D"/>
                </a:solidFill>
              </a:rPr>
              <a:t> </a:t>
            </a:r>
            <a:endParaRPr lang="ru-RU" sz="2400" dirty="0" smtClean="0">
              <a:solidFill>
                <a:srgbClr val="1F497D"/>
              </a:solidFill>
            </a:endParaRPr>
          </a:p>
          <a:p>
            <a:pPr marL="285750" lvl="0" indent="-285750">
              <a:spcBef>
                <a:spcPts val="600"/>
              </a:spcBef>
              <a:buClr>
                <a:srgbClr val="4F81BD"/>
              </a:buClr>
              <a:buSzPct val="70000"/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Каждый человек имеет свой жизненный опыт.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Поскольку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мы воспринимаем мир неодинаково, возможны: неверное восприятие, недоразумения, различия в ценностях и потребностях. Эти различия влияют на то, как мы реагируем, чувствуем, думаем, действуем. Чтобы быть успешными, необходимо расширить своё видение и восприятие мира. 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50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СХЕМА НАРАСТАНИЯ КОНФЛИКТА: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23720557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/>
          </p:nvPr>
        </p:nvGraphicFramePr>
        <p:xfrm>
          <a:off x="457200" y="685800"/>
          <a:ext cx="7467600" cy="5788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014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391400" cy="152400"/>
          </a:xfrm>
        </p:spPr>
        <p:txBody>
          <a:bodyPr>
            <a:normAutofit fontScale="90000"/>
          </a:bodyPr>
          <a:lstStyle/>
          <a:p>
            <a:endParaRPr lang="ru-RU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867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Заглаживание» конфликта, уход от его решения может привести к проблемам куда более серьезным: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проблемы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физического плана, связанные со здоровьем;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проблемы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психологического плана (уход в себя, в свою душевную боль, потере друзей, дружбы, авторитета, уважение к себе и другим людям, изменение характера человека, психическое расстройство, суицид и т.п.);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проблемы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социального плана (потеря семьи, развод, потеря работы, потеря себя).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Неадекватное поведение в конфликте приводит к поспешным, необдуманным действиям, ухудшает отношения между людьми, приводит к нарушению границ толерантности.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3757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разрешение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предотвращение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конфликта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26297648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573</TotalTime>
  <Words>420</Words>
  <Application>Microsoft Office PowerPoint</Application>
  <PresentationFormat>Экран (4:3)</PresentationFormat>
  <Paragraphs>80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Arial</vt:lpstr>
      <vt:lpstr>Calibri</vt:lpstr>
      <vt:lpstr>Cambria</vt:lpstr>
      <vt:lpstr>Courier New</vt:lpstr>
      <vt:lpstr>Monotype Corsiva</vt:lpstr>
      <vt:lpstr>Times New Roman</vt:lpstr>
      <vt:lpstr>Wingdings</vt:lpstr>
      <vt:lpstr>Wingdings 2</vt:lpstr>
      <vt:lpstr>Oriel</vt:lpstr>
      <vt:lpstr>Конфликты и пути их разрешения.  Педагог-психолог МБДОУ №64  детский сад «Золотой ключик» Рожкова Наталья Сергеевна </vt:lpstr>
      <vt:lpstr>  Если в вашей жизни нет конфликтов-проверьте, есть ли у вас пульс </vt:lpstr>
      <vt:lpstr>Презентация PowerPoint</vt:lpstr>
      <vt:lpstr>Презентация PowerPoint</vt:lpstr>
      <vt:lpstr>Презентация PowerPoint</vt:lpstr>
      <vt:lpstr>СХЕМА НАРАСТАНИЯ КОНФЛИКТА: </vt:lpstr>
      <vt:lpstr>  </vt:lpstr>
      <vt:lpstr>Презентация PowerPoint</vt:lpstr>
      <vt:lpstr>разрешение и предотвращение конфликта</vt:lpstr>
      <vt:lpstr>Презентация PowerPoint</vt:lpstr>
      <vt:lpstr>      ПРАВИЛА ИЗБЕГАНИЯ КОНФЛИКТА</vt:lpstr>
      <vt:lpstr> Какие навыки необходимы любому человеку при решении конфликтов? </vt:lpstr>
      <vt:lpstr>Презентация PowerPoint</vt:lpstr>
      <vt:lpstr>Презентация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Yuri</dc:creator>
  <cp:lastModifiedBy>user</cp:lastModifiedBy>
  <cp:revision>51</cp:revision>
  <cp:lastPrinted>2016-02-24T07:44:08Z</cp:lastPrinted>
  <dcterms:created xsi:type="dcterms:W3CDTF">2015-10-14T17:18:28Z</dcterms:created>
  <dcterms:modified xsi:type="dcterms:W3CDTF">2020-02-02T15:41:53Z</dcterms:modified>
</cp:coreProperties>
</file>