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85" r:id="rId2"/>
    <p:sldId id="286" r:id="rId3"/>
    <p:sldId id="279" r:id="rId4"/>
    <p:sldId id="263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84" r:id="rId19"/>
    <p:sldId id="278" r:id="rId20"/>
    <p:sldId id="280" r:id="rId21"/>
    <p:sldId id="281" r:id="rId22"/>
    <p:sldId id="282" r:id="rId23"/>
    <p:sldId id="283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0D1"/>
    <a:srgbClr val="265EA2"/>
    <a:srgbClr val="1A3F6C"/>
    <a:srgbClr val="182A40"/>
    <a:srgbClr val="21518B"/>
    <a:srgbClr val="E4EDF8"/>
    <a:srgbClr val="DAE7F6"/>
    <a:srgbClr val="061D2C"/>
    <a:srgbClr val="BCDFF6"/>
    <a:srgbClr val="D6EB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2664" y="-8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04C01A-48EF-4356-8C03-398E3CBF8856}" type="datetimeFigureOut">
              <a:rPr lang="ru-RU" smtClean="0"/>
              <a:pPr/>
              <a:t>20.01.2020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E26E3B-7BD1-4B08-A59E-8C05FF079FA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67867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099A2E-9AE0-4418-8ABE-8445C86BC9E0}" type="datetimeFigureOut">
              <a:rPr lang="ru-RU" smtClean="0"/>
              <a:pPr/>
              <a:t>20.01.2020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6DC228-44F5-43FC-9EFD-4A7D1626F1D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8517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DC228-44F5-43FC-9EFD-4A7D1626F1D7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DC228-44F5-43FC-9EFD-4A7D1626F1D7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slide" Target="../slides/slide3.xml"/><Relationship Id="rId4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3" name="Рисунок 12" descr="s8865117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308304" y="5439798"/>
            <a:ext cx="1835695" cy="1418202"/>
          </a:xfrm>
          <a:prstGeom prst="rect">
            <a:avLst/>
          </a:prstGeom>
        </p:spPr>
      </p:pic>
      <p:grpSp>
        <p:nvGrpSpPr>
          <p:cNvPr id="23" name="Группа 22"/>
          <p:cNvGrpSpPr/>
          <p:nvPr userDrawn="1"/>
        </p:nvGrpSpPr>
        <p:grpSpPr>
          <a:xfrm>
            <a:off x="8567936" y="0"/>
            <a:ext cx="576064" cy="576064"/>
            <a:chOff x="6012160" y="476672"/>
            <a:chExt cx="576064" cy="576064"/>
          </a:xfrm>
        </p:grpSpPr>
        <p:sp>
          <p:nvSpPr>
            <p:cNvPr id="24" name="Прямоугольник 23"/>
            <p:cNvSpPr/>
            <p:nvPr userDrawn="1"/>
          </p:nvSpPr>
          <p:spPr>
            <a:xfrm>
              <a:off x="6012160" y="476672"/>
              <a:ext cx="576064" cy="576064"/>
            </a:xfrm>
            <a:prstGeom prst="rect">
              <a:avLst/>
            </a:prstGeom>
            <a:solidFill>
              <a:srgbClr val="265EA2"/>
            </a:solidFill>
            <a:ln>
              <a:noFill/>
            </a:ln>
            <a:effectLst>
              <a:outerShdw blurRad="127000" dist="38100" dir="5400000" sx="105000" sy="105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 prstMaterial="metal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25" name="Группа 31"/>
            <p:cNvGrpSpPr/>
            <p:nvPr userDrawn="1"/>
          </p:nvGrpSpPr>
          <p:grpSpPr>
            <a:xfrm>
              <a:off x="6120172" y="620688"/>
              <a:ext cx="360040" cy="396044"/>
              <a:chOff x="7378724" y="548680"/>
              <a:chExt cx="301625" cy="366713"/>
            </a:xfrm>
          </p:grpSpPr>
          <p:sp>
            <p:nvSpPr>
              <p:cNvPr id="26" name="Freeform 7"/>
              <p:cNvSpPr>
                <a:spLocks noEditPoints="1"/>
              </p:cNvSpPr>
              <p:nvPr userDrawn="1"/>
            </p:nvSpPr>
            <p:spPr bwMode="auto">
              <a:xfrm>
                <a:off x="7378724" y="548680"/>
                <a:ext cx="301625" cy="307975"/>
              </a:xfrm>
              <a:custGeom>
                <a:avLst/>
                <a:gdLst/>
                <a:ahLst/>
                <a:cxnLst>
                  <a:cxn ang="0">
                    <a:pos x="0" y="26"/>
                  </a:cxn>
                  <a:cxn ang="0">
                    <a:pos x="26" y="0"/>
                  </a:cxn>
                  <a:cxn ang="0">
                    <a:pos x="762" y="0"/>
                  </a:cxn>
                  <a:cxn ang="0">
                    <a:pos x="788" y="26"/>
                  </a:cxn>
                  <a:cxn ang="0">
                    <a:pos x="788" y="778"/>
                  </a:cxn>
                  <a:cxn ang="0">
                    <a:pos x="762" y="804"/>
                  </a:cxn>
                  <a:cxn ang="0">
                    <a:pos x="26" y="804"/>
                  </a:cxn>
                  <a:cxn ang="0">
                    <a:pos x="0" y="778"/>
                  </a:cxn>
                  <a:cxn ang="0">
                    <a:pos x="0" y="26"/>
                  </a:cxn>
                  <a:cxn ang="0">
                    <a:pos x="52" y="778"/>
                  </a:cxn>
                  <a:cxn ang="0">
                    <a:pos x="26" y="752"/>
                  </a:cxn>
                  <a:cxn ang="0">
                    <a:pos x="762" y="752"/>
                  </a:cxn>
                  <a:cxn ang="0">
                    <a:pos x="736" y="778"/>
                  </a:cxn>
                  <a:cxn ang="0">
                    <a:pos x="736" y="26"/>
                  </a:cxn>
                  <a:cxn ang="0">
                    <a:pos x="762" y="52"/>
                  </a:cxn>
                  <a:cxn ang="0">
                    <a:pos x="26" y="52"/>
                  </a:cxn>
                  <a:cxn ang="0">
                    <a:pos x="52" y="26"/>
                  </a:cxn>
                  <a:cxn ang="0">
                    <a:pos x="52" y="778"/>
                  </a:cxn>
                </a:cxnLst>
                <a:rect l="0" t="0" r="r" b="b"/>
                <a:pathLst>
                  <a:path w="788" h="804">
                    <a:moveTo>
                      <a:pt x="0" y="26"/>
                    </a:moveTo>
                    <a:cubicBezTo>
                      <a:pt x="0" y="12"/>
                      <a:pt x="12" y="0"/>
                      <a:pt x="26" y="0"/>
                    </a:cubicBezTo>
                    <a:lnTo>
                      <a:pt x="762" y="0"/>
                    </a:lnTo>
                    <a:cubicBezTo>
                      <a:pt x="777" y="0"/>
                      <a:pt x="788" y="12"/>
                      <a:pt x="788" y="26"/>
                    </a:cubicBezTo>
                    <a:lnTo>
                      <a:pt x="788" y="778"/>
                    </a:lnTo>
                    <a:cubicBezTo>
                      <a:pt x="788" y="793"/>
                      <a:pt x="777" y="804"/>
                      <a:pt x="762" y="804"/>
                    </a:cubicBezTo>
                    <a:lnTo>
                      <a:pt x="26" y="804"/>
                    </a:lnTo>
                    <a:cubicBezTo>
                      <a:pt x="12" y="804"/>
                      <a:pt x="0" y="793"/>
                      <a:pt x="0" y="778"/>
                    </a:cubicBezTo>
                    <a:lnTo>
                      <a:pt x="0" y="26"/>
                    </a:lnTo>
                    <a:close/>
                    <a:moveTo>
                      <a:pt x="52" y="778"/>
                    </a:moveTo>
                    <a:lnTo>
                      <a:pt x="26" y="752"/>
                    </a:lnTo>
                    <a:lnTo>
                      <a:pt x="762" y="752"/>
                    </a:lnTo>
                    <a:lnTo>
                      <a:pt x="736" y="778"/>
                    </a:lnTo>
                    <a:lnTo>
                      <a:pt x="736" y="26"/>
                    </a:lnTo>
                    <a:lnTo>
                      <a:pt x="762" y="52"/>
                    </a:lnTo>
                    <a:lnTo>
                      <a:pt x="26" y="52"/>
                    </a:lnTo>
                    <a:lnTo>
                      <a:pt x="52" y="26"/>
                    </a:lnTo>
                    <a:lnTo>
                      <a:pt x="52" y="778"/>
                    </a:lnTo>
                    <a:close/>
                  </a:path>
                </a:pathLst>
              </a:custGeom>
              <a:solidFill>
                <a:srgbClr val="FFFFFF"/>
              </a:solidFill>
              <a:ln w="1588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27" name="Freeform 8"/>
              <p:cNvSpPr>
                <a:spLocks/>
              </p:cNvSpPr>
              <p:nvPr userDrawn="1"/>
            </p:nvSpPr>
            <p:spPr bwMode="auto">
              <a:xfrm>
                <a:off x="7398407" y="548680"/>
                <a:ext cx="161925" cy="344488"/>
              </a:xfrm>
              <a:custGeom>
                <a:avLst/>
                <a:gdLst/>
                <a:ahLst/>
                <a:cxnLst>
                  <a:cxn ang="0">
                    <a:pos x="102" y="217"/>
                  </a:cxn>
                  <a:cxn ang="0">
                    <a:pos x="0" y="182"/>
                  </a:cxn>
                  <a:cxn ang="0">
                    <a:pos x="0" y="0"/>
                  </a:cxn>
                  <a:cxn ang="0">
                    <a:pos x="102" y="35"/>
                  </a:cxn>
                  <a:cxn ang="0">
                    <a:pos x="102" y="217"/>
                  </a:cxn>
                </a:cxnLst>
                <a:rect l="0" t="0" r="r" b="b"/>
                <a:pathLst>
                  <a:path w="102" h="217">
                    <a:moveTo>
                      <a:pt x="102" y="217"/>
                    </a:moveTo>
                    <a:lnTo>
                      <a:pt x="0" y="182"/>
                    </a:lnTo>
                    <a:lnTo>
                      <a:pt x="0" y="0"/>
                    </a:lnTo>
                    <a:lnTo>
                      <a:pt x="102" y="35"/>
                    </a:lnTo>
                    <a:lnTo>
                      <a:pt x="102" y="217"/>
                    </a:lnTo>
                    <a:close/>
                  </a:path>
                </a:pathLst>
              </a:custGeom>
              <a:solidFill>
                <a:srgbClr val="65C8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28" name="Freeform 9"/>
              <p:cNvSpPr>
                <a:spLocks noEditPoints="1"/>
              </p:cNvSpPr>
              <p:nvPr userDrawn="1"/>
            </p:nvSpPr>
            <p:spPr bwMode="auto">
              <a:xfrm>
                <a:off x="7380312" y="548680"/>
                <a:ext cx="182562" cy="366713"/>
              </a:xfrm>
              <a:custGeom>
                <a:avLst/>
                <a:gdLst/>
                <a:ahLst/>
                <a:cxnLst>
                  <a:cxn ang="0">
                    <a:pos x="476" y="931"/>
                  </a:cxn>
                  <a:cxn ang="0">
                    <a:pos x="466" y="953"/>
                  </a:cxn>
                  <a:cxn ang="0">
                    <a:pos x="442" y="956"/>
                  </a:cxn>
                  <a:cxn ang="0">
                    <a:pos x="18" y="809"/>
                  </a:cxn>
                  <a:cxn ang="0">
                    <a:pos x="0" y="785"/>
                  </a:cxn>
                  <a:cxn ang="0">
                    <a:pos x="0" y="27"/>
                  </a:cxn>
                  <a:cxn ang="0">
                    <a:pos x="11" y="6"/>
                  </a:cxn>
                  <a:cxn ang="0">
                    <a:pos x="35" y="3"/>
                  </a:cxn>
                  <a:cxn ang="0">
                    <a:pos x="459" y="150"/>
                  </a:cxn>
                  <a:cxn ang="0">
                    <a:pos x="476" y="174"/>
                  </a:cxn>
                  <a:cxn ang="0">
                    <a:pos x="476" y="931"/>
                  </a:cxn>
                  <a:cxn ang="0">
                    <a:pos x="424" y="174"/>
                  </a:cxn>
                  <a:cxn ang="0">
                    <a:pos x="442" y="199"/>
                  </a:cxn>
                  <a:cxn ang="0">
                    <a:pos x="18" y="52"/>
                  </a:cxn>
                  <a:cxn ang="0">
                    <a:pos x="52" y="27"/>
                  </a:cxn>
                  <a:cxn ang="0">
                    <a:pos x="52" y="785"/>
                  </a:cxn>
                  <a:cxn ang="0">
                    <a:pos x="35" y="760"/>
                  </a:cxn>
                  <a:cxn ang="0">
                    <a:pos x="459" y="907"/>
                  </a:cxn>
                  <a:cxn ang="0">
                    <a:pos x="424" y="931"/>
                  </a:cxn>
                  <a:cxn ang="0">
                    <a:pos x="424" y="174"/>
                  </a:cxn>
                </a:cxnLst>
                <a:rect l="0" t="0" r="r" b="b"/>
                <a:pathLst>
                  <a:path w="476" h="959">
                    <a:moveTo>
                      <a:pt x="476" y="931"/>
                    </a:moveTo>
                    <a:cubicBezTo>
                      <a:pt x="476" y="940"/>
                      <a:pt x="472" y="948"/>
                      <a:pt x="466" y="953"/>
                    </a:cubicBezTo>
                    <a:cubicBezTo>
                      <a:pt x="459" y="958"/>
                      <a:pt x="450" y="959"/>
                      <a:pt x="442" y="956"/>
                    </a:cubicBezTo>
                    <a:lnTo>
                      <a:pt x="18" y="809"/>
                    </a:lnTo>
                    <a:cubicBezTo>
                      <a:pt x="7" y="806"/>
                      <a:pt x="0" y="796"/>
                      <a:pt x="0" y="785"/>
                    </a:cubicBezTo>
                    <a:lnTo>
                      <a:pt x="0" y="27"/>
                    </a:lnTo>
                    <a:cubicBezTo>
                      <a:pt x="0" y="19"/>
                      <a:pt x="5" y="11"/>
                      <a:pt x="11" y="6"/>
                    </a:cubicBezTo>
                    <a:cubicBezTo>
                      <a:pt x="18" y="1"/>
                      <a:pt x="27" y="0"/>
                      <a:pt x="35" y="3"/>
                    </a:cubicBezTo>
                    <a:lnTo>
                      <a:pt x="459" y="150"/>
                    </a:lnTo>
                    <a:cubicBezTo>
                      <a:pt x="469" y="153"/>
                      <a:pt x="476" y="163"/>
                      <a:pt x="476" y="174"/>
                    </a:cubicBezTo>
                    <a:lnTo>
                      <a:pt x="476" y="931"/>
                    </a:lnTo>
                    <a:close/>
                    <a:moveTo>
                      <a:pt x="424" y="174"/>
                    </a:moveTo>
                    <a:lnTo>
                      <a:pt x="442" y="199"/>
                    </a:lnTo>
                    <a:lnTo>
                      <a:pt x="18" y="52"/>
                    </a:lnTo>
                    <a:lnTo>
                      <a:pt x="52" y="27"/>
                    </a:lnTo>
                    <a:lnTo>
                      <a:pt x="52" y="785"/>
                    </a:lnTo>
                    <a:lnTo>
                      <a:pt x="35" y="760"/>
                    </a:lnTo>
                    <a:lnTo>
                      <a:pt x="459" y="907"/>
                    </a:lnTo>
                    <a:lnTo>
                      <a:pt x="424" y="931"/>
                    </a:lnTo>
                    <a:lnTo>
                      <a:pt x="424" y="174"/>
                    </a:lnTo>
                    <a:close/>
                  </a:path>
                </a:pathLst>
              </a:custGeom>
              <a:solidFill>
                <a:srgbClr val="FFFFFF"/>
              </a:solidFill>
              <a:ln w="1588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29" name="Freeform 11"/>
              <p:cNvSpPr>
                <a:spLocks noEditPoints="1"/>
              </p:cNvSpPr>
              <p:nvPr userDrawn="1"/>
            </p:nvSpPr>
            <p:spPr bwMode="auto">
              <a:xfrm>
                <a:off x="7488324" y="728700"/>
                <a:ext cx="66675" cy="47625"/>
              </a:xfrm>
              <a:custGeom>
                <a:avLst/>
                <a:gdLst/>
                <a:ahLst/>
                <a:cxnLst>
                  <a:cxn ang="0">
                    <a:pos x="125" y="66"/>
                  </a:cxn>
                  <a:cxn ang="0">
                    <a:pos x="126" y="66"/>
                  </a:cxn>
                  <a:cxn ang="0">
                    <a:pos x="127" y="65"/>
                  </a:cxn>
                  <a:cxn ang="0">
                    <a:pos x="125" y="63"/>
                  </a:cxn>
                  <a:cxn ang="0">
                    <a:pos x="121" y="59"/>
                  </a:cxn>
                  <a:cxn ang="0">
                    <a:pos x="104" y="53"/>
                  </a:cxn>
                  <a:cxn ang="0">
                    <a:pos x="97" y="52"/>
                  </a:cxn>
                  <a:cxn ang="0">
                    <a:pos x="78" y="52"/>
                  </a:cxn>
                  <a:cxn ang="0">
                    <a:pos x="73" y="53"/>
                  </a:cxn>
                  <a:cxn ang="0">
                    <a:pos x="56" y="60"/>
                  </a:cxn>
                  <a:cxn ang="0">
                    <a:pos x="53" y="62"/>
                  </a:cxn>
                  <a:cxn ang="0">
                    <a:pos x="50" y="65"/>
                  </a:cxn>
                  <a:cxn ang="0">
                    <a:pos x="50" y="67"/>
                  </a:cxn>
                  <a:cxn ang="0">
                    <a:pos x="52" y="66"/>
                  </a:cxn>
                  <a:cxn ang="0">
                    <a:pos x="53" y="64"/>
                  </a:cxn>
                  <a:cxn ang="0">
                    <a:pos x="54" y="63"/>
                  </a:cxn>
                  <a:cxn ang="0">
                    <a:pos x="56" y="64"/>
                  </a:cxn>
                  <a:cxn ang="0">
                    <a:pos x="60" y="66"/>
                  </a:cxn>
                  <a:cxn ang="0">
                    <a:pos x="65" y="68"/>
                  </a:cxn>
                  <a:cxn ang="0">
                    <a:pos x="72" y="70"/>
                  </a:cxn>
                  <a:cxn ang="0">
                    <a:pos x="91" y="72"/>
                  </a:cxn>
                  <a:cxn ang="0">
                    <a:pos x="110" y="69"/>
                  </a:cxn>
                  <a:cxn ang="0">
                    <a:pos x="116" y="67"/>
                  </a:cxn>
                  <a:cxn ang="0">
                    <a:pos x="121" y="64"/>
                  </a:cxn>
                  <a:cxn ang="0">
                    <a:pos x="121" y="64"/>
                  </a:cxn>
                  <a:cxn ang="0">
                    <a:pos x="123" y="63"/>
                  </a:cxn>
                  <a:cxn ang="0">
                    <a:pos x="124" y="64"/>
                  </a:cxn>
                  <a:cxn ang="0">
                    <a:pos x="175" y="73"/>
                  </a:cxn>
                  <a:cxn ang="0">
                    <a:pos x="169" y="87"/>
                  </a:cxn>
                  <a:cxn ang="0">
                    <a:pos x="159" y="99"/>
                  </a:cxn>
                  <a:cxn ang="0">
                    <a:pos x="144" y="110"/>
                  </a:cxn>
                  <a:cxn ang="0">
                    <a:pos x="131" y="116"/>
                  </a:cxn>
                  <a:cxn ang="0">
                    <a:pos x="116" y="121"/>
                  </a:cxn>
                  <a:cxn ang="0">
                    <a:pos x="86" y="123"/>
                  </a:cxn>
                  <a:cxn ang="0">
                    <a:pos x="57" y="120"/>
                  </a:cxn>
                  <a:cxn ang="0">
                    <a:pos x="43" y="115"/>
                  </a:cxn>
                  <a:cxn ang="0">
                    <a:pos x="30" y="108"/>
                  </a:cxn>
                  <a:cxn ang="0">
                    <a:pos x="18" y="99"/>
                  </a:cxn>
                  <a:cxn ang="0">
                    <a:pos x="9" y="88"/>
                  </a:cxn>
                  <a:cxn ang="0">
                    <a:pos x="2" y="73"/>
                  </a:cxn>
                  <a:cxn ang="0">
                    <a:pos x="1" y="57"/>
                  </a:cxn>
                  <a:cxn ang="0">
                    <a:pos x="5" y="42"/>
                  </a:cxn>
                  <a:cxn ang="0">
                    <a:pos x="13" y="29"/>
                  </a:cxn>
                  <a:cxn ang="0">
                    <a:pos x="22" y="20"/>
                  </a:cxn>
                  <a:cxn ang="0">
                    <a:pos x="34" y="12"/>
                  </a:cxn>
                  <a:cxn ang="0">
                    <a:pos x="56" y="4"/>
                  </a:cxn>
                  <a:cxn ang="0">
                    <a:pos x="74" y="0"/>
                  </a:cxn>
                  <a:cxn ang="0">
                    <a:pos x="105" y="1"/>
                  </a:cxn>
                  <a:cxn ang="0">
                    <a:pos x="121" y="4"/>
                  </a:cxn>
                  <a:cxn ang="0">
                    <a:pos x="143" y="12"/>
                  </a:cxn>
                  <a:cxn ang="0">
                    <a:pos x="155" y="20"/>
                  </a:cxn>
                  <a:cxn ang="0">
                    <a:pos x="164" y="29"/>
                  </a:cxn>
                  <a:cxn ang="0">
                    <a:pos x="172" y="42"/>
                  </a:cxn>
                  <a:cxn ang="0">
                    <a:pos x="176" y="57"/>
                  </a:cxn>
                  <a:cxn ang="0">
                    <a:pos x="175" y="73"/>
                  </a:cxn>
                </a:cxnLst>
                <a:rect l="0" t="0" r="r" b="b"/>
                <a:pathLst>
                  <a:path w="177" h="124">
                    <a:moveTo>
                      <a:pt x="125" y="57"/>
                    </a:moveTo>
                    <a:lnTo>
                      <a:pt x="125" y="66"/>
                    </a:lnTo>
                    <a:lnTo>
                      <a:pt x="124" y="59"/>
                    </a:lnTo>
                    <a:lnTo>
                      <a:pt x="126" y="66"/>
                    </a:lnTo>
                    <a:lnTo>
                      <a:pt x="123" y="59"/>
                    </a:lnTo>
                    <a:lnTo>
                      <a:pt x="127" y="65"/>
                    </a:lnTo>
                    <a:lnTo>
                      <a:pt x="121" y="59"/>
                    </a:lnTo>
                    <a:lnTo>
                      <a:pt x="125" y="63"/>
                    </a:lnTo>
                    <a:lnTo>
                      <a:pt x="117" y="57"/>
                    </a:lnTo>
                    <a:lnTo>
                      <a:pt x="121" y="59"/>
                    </a:lnTo>
                    <a:lnTo>
                      <a:pt x="112" y="55"/>
                    </a:lnTo>
                    <a:lnTo>
                      <a:pt x="104" y="53"/>
                    </a:lnTo>
                    <a:lnTo>
                      <a:pt x="108" y="54"/>
                    </a:lnTo>
                    <a:lnTo>
                      <a:pt x="97" y="52"/>
                    </a:lnTo>
                    <a:lnTo>
                      <a:pt x="87" y="51"/>
                    </a:lnTo>
                    <a:lnTo>
                      <a:pt x="78" y="52"/>
                    </a:lnTo>
                    <a:lnTo>
                      <a:pt x="69" y="54"/>
                    </a:lnTo>
                    <a:lnTo>
                      <a:pt x="73" y="53"/>
                    </a:lnTo>
                    <a:lnTo>
                      <a:pt x="62" y="56"/>
                    </a:lnTo>
                    <a:lnTo>
                      <a:pt x="56" y="60"/>
                    </a:lnTo>
                    <a:lnTo>
                      <a:pt x="60" y="57"/>
                    </a:lnTo>
                    <a:lnTo>
                      <a:pt x="53" y="62"/>
                    </a:lnTo>
                    <a:lnTo>
                      <a:pt x="56" y="59"/>
                    </a:lnTo>
                    <a:lnTo>
                      <a:pt x="50" y="65"/>
                    </a:lnTo>
                    <a:lnTo>
                      <a:pt x="54" y="60"/>
                    </a:lnTo>
                    <a:lnTo>
                      <a:pt x="50" y="67"/>
                    </a:lnTo>
                    <a:lnTo>
                      <a:pt x="53" y="59"/>
                    </a:lnTo>
                    <a:lnTo>
                      <a:pt x="52" y="66"/>
                    </a:lnTo>
                    <a:lnTo>
                      <a:pt x="52" y="57"/>
                    </a:lnTo>
                    <a:lnTo>
                      <a:pt x="53" y="64"/>
                    </a:lnTo>
                    <a:lnTo>
                      <a:pt x="50" y="56"/>
                    </a:lnTo>
                    <a:lnTo>
                      <a:pt x="54" y="63"/>
                    </a:lnTo>
                    <a:lnTo>
                      <a:pt x="51" y="58"/>
                    </a:lnTo>
                    <a:lnTo>
                      <a:pt x="56" y="64"/>
                    </a:lnTo>
                    <a:lnTo>
                      <a:pt x="52" y="60"/>
                    </a:lnTo>
                    <a:lnTo>
                      <a:pt x="60" y="66"/>
                    </a:lnTo>
                    <a:lnTo>
                      <a:pt x="56" y="64"/>
                    </a:lnTo>
                    <a:lnTo>
                      <a:pt x="65" y="68"/>
                    </a:lnTo>
                    <a:lnTo>
                      <a:pt x="62" y="67"/>
                    </a:lnTo>
                    <a:lnTo>
                      <a:pt x="72" y="70"/>
                    </a:lnTo>
                    <a:lnTo>
                      <a:pt x="67" y="69"/>
                    </a:lnTo>
                    <a:lnTo>
                      <a:pt x="91" y="72"/>
                    </a:lnTo>
                    <a:lnTo>
                      <a:pt x="86" y="72"/>
                    </a:lnTo>
                    <a:lnTo>
                      <a:pt x="110" y="69"/>
                    </a:lnTo>
                    <a:lnTo>
                      <a:pt x="105" y="70"/>
                    </a:lnTo>
                    <a:lnTo>
                      <a:pt x="116" y="67"/>
                    </a:lnTo>
                    <a:lnTo>
                      <a:pt x="112" y="68"/>
                    </a:lnTo>
                    <a:lnTo>
                      <a:pt x="121" y="64"/>
                    </a:lnTo>
                    <a:lnTo>
                      <a:pt x="125" y="60"/>
                    </a:lnTo>
                    <a:lnTo>
                      <a:pt x="121" y="64"/>
                    </a:lnTo>
                    <a:lnTo>
                      <a:pt x="127" y="58"/>
                    </a:lnTo>
                    <a:lnTo>
                      <a:pt x="123" y="63"/>
                    </a:lnTo>
                    <a:lnTo>
                      <a:pt x="126" y="57"/>
                    </a:lnTo>
                    <a:lnTo>
                      <a:pt x="124" y="64"/>
                    </a:lnTo>
                    <a:lnTo>
                      <a:pt x="125" y="57"/>
                    </a:lnTo>
                    <a:close/>
                    <a:moveTo>
                      <a:pt x="175" y="73"/>
                    </a:moveTo>
                    <a:cubicBezTo>
                      <a:pt x="174" y="76"/>
                      <a:pt x="174" y="78"/>
                      <a:pt x="172" y="81"/>
                    </a:cubicBezTo>
                    <a:lnTo>
                      <a:pt x="169" y="87"/>
                    </a:lnTo>
                    <a:cubicBezTo>
                      <a:pt x="168" y="89"/>
                      <a:pt x="166" y="91"/>
                      <a:pt x="165" y="93"/>
                    </a:cubicBezTo>
                    <a:lnTo>
                      <a:pt x="159" y="99"/>
                    </a:lnTo>
                    <a:cubicBezTo>
                      <a:pt x="158" y="101"/>
                      <a:pt x="156" y="102"/>
                      <a:pt x="155" y="103"/>
                    </a:cubicBezTo>
                    <a:lnTo>
                      <a:pt x="144" y="110"/>
                    </a:lnTo>
                    <a:lnTo>
                      <a:pt x="135" y="115"/>
                    </a:lnTo>
                    <a:cubicBezTo>
                      <a:pt x="134" y="115"/>
                      <a:pt x="132" y="116"/>
                      <a:pt x="131" y="116"/>
                    </a:cubicBezTo>
                    <a:lnTo>
                      <a:pt x="120" y="120"/>
                    </a:lnTo>
                    <a:cubicBezTo>
                      <a:pt x="119" y="120"/>
                      <a:pt x="117" y="120"/>
                      <a:pt x="116" y="121"/>
                    </a:cubicBezTo>
                    <a:lnTo>
                      <a:pt x="91" y="123"/>
                    </a:lnTo>
                    <a:cubicBezTo>
                      <a:pt x="89" y="124"/>
                      <a:pt x="87" y="124"/>
                      <a:pt x="86" y="123"/>
                    </a:cubicBezTo>
                    <a:lnTo>
                      <a:pt x="62" y="121"/>
                    </a:lnTo>
                    <a:cubicBezTo>
                      <a:pt x="60" y="120"/>
                      <a:pt x="58" y="120"/>
                      <a:pt x="57" y="120"/>
                    </a:cubicBezTo>
                    <a:lnTo>
                      <a:pt x="46" y="116"/>
                    </a:lnTo>
                    <a:cubicBezTo>
                      <a:pt x="45" y="116"/>
                      <a:pt x="44" y="115"/>
                      <a:pt x="43" y="115"/>
                    </a:cubicBezTo>
                    <a:lnTo>
                      <a:pt x="33" y="110"/>
                    </a:lnTo>
                    <a:cubicBezTo>
                      <a:pt x="32" y="110"/>
                      <a:pt x="31" y="109"/>
                      <a:pt x="30" y="108"/>
                    </a:cubicBezTo>
                    <a:lnTo>
                      <a:pt x="22" y="103"/>
                    </a:lnTo>
                    <a:cubicBezTo>
                      <a:pt x="21" y="102"/>
                      <a:pt x="19" y="101"/>
                      <a:pt x="18" y="99"/>
                    </a:cubicBezTo>
                    <a:lnTo>
                      <a:pt x="12" y="93"/>
                    </a:lnTo>
                    <a:cubicBezTo>
                      <a:pt x="11" y="92"/>
                      <a:pt x="10" y="90"/>
                      <a:pt x="9" y="88"/>
                    </a:cubicBezTo>
                    <a:lnTo>
                      <a:pt x="5" y="81"/>
                    </a:lnTo>
                    <a:cubicBezTo>
                      <a:pt x="4" y="79"/>
                      <a:pt x="3" y="76"/>
                      <a:pt x="2" y="73"/>
                    </a:cubicBezTo>
                    <a:lnTo>
                      <a:pt x="1" y="66"/>
                    </a:lnTo>
                    <a:cubicBezTo>
                      <a:pt x="0" y="63"/>
                      <a:pt x="0" y="60"/>
                      <a:pt x="1" y="57"/>
                    </a:cubicBezTo>
                    <a:lnTo>
                      <a:pt x="2" y="50"/>
                    </a:lnTo>
                    <a:cubicBezTo>
                      <a:pt x="3" y="47"/>
                      <a:pt x="4" y="44"/>
                      <a:pt x="5" y="42"/>
                    </a:cubicBezTo>
                    <a:lnTo>
                      <a:pt x="9" y="35"/>
                    </a:lnTo>
                    <a:cubicBezTo>
                      <a:pt x="10" y="33"/>
                      <a:pt x="11" y="31"/>
                      <a:pt x="13" y="29"/>
                    </a:cubicBezTo>
                    <a:lnTo>
                      <a:pt x="18" y="23"/>
                    </a:lnTo>
                    <a:cubicBezTo>
                      <a:pt x="19" y="22"/>
                      <a:pt x="21" y="21"/>
                      <a:pt x="22" y="20"/>
                    </a:cubicBezTo>
                    <a:lnTo>
                      <a:pt x="29" y="15"/>
                    </a:lnTo>
                    <a:cubicBezTo>
                      <a:pt x="31" y="14"/>
                      <a:pt x="32" y="13"/>
                      <a:pt x="34" y="12"/>
                    </a:cubicBezTo>
                    <a:lnTo>
                      <a:pt x="46" y="7"/>
                    </a:lnTo>
                    <a:lnTo>
                      <a:pt x="56" y="4"/>
                    </a:lnTo>
                    <a:cubicBezTo>
                      <a:pt x="57" y="3"/>
                      <a:pt x="59" y="3"/>
                      <a:pt x="60" y="3"/>
                    </a:cubicBezTo>
                    <a:lnTo>
                      <a:pt x="74" y="0"/>
                    </a:lnTo>
                    <a:lnTo>
                      <a:pt x="90" y="0"/>
                    </a:lnTo>
                    <a:lnTo>
                      <a:pt x="105" y="1"/>
                    </a:lnTo>
                    <a:lnTo>
                      <a:pt x="117" y="3"/>
                    </a:lnTo>
                    <a:cubicBezTo>
                      <a:pt x="118" y="3"/>
                      <a:pt x="120" y="3"/>
                      <a:pt x="121" y="4"/>
                    </a:cubicBezTo>
                    <a:lnTo>
                      <a:pt x="134" y="8"/>
                    </a:lnTo>
                    <a:lnTo>
                      <a:pt x="143" y="12"/>
                    </a:lnTo>
                    <a:cubicBezTo>
                      <a:pt x="145" y="13"/>
                      <a:pt x="146" y="14"/>
                      <a:pt x="147" y="15"/>
                    </a:cubicBezTo>
                    <a:lnTo>
                      <a:pt x="155" y="20"/>
                    </a:lnTo>
                    <a:cubicBezTo>
                      <a:pt x="156" y="21"/>
                      <a:pt x="158" y="22"/>
                      <a:pt x="159" y="23"/>
                    </a:cubicBezTo>
                    <a:lnTo>
                      <a:pt x="164" y="29"/>
                    </a:lnTo>
                    <a:cubicBezTo>
                      <a:pt x="166" y="31"/>
                      <a:pt x="168" y="33"/>
                      <a:pt x="169" y="35"/>
                    </a:cubicBezTo>
                    <a:lnTo>
                      <a:pt x="172" y="42"/>
                    </a:lnTo>
                    <a:cubicBezTo>
                      <a:pt x="174" y="45"/>
                      <a:pt x="174" y="47"/>
                      <a:pt x="175" y="50"/>
                    </a:cubicBezTo>
                    <a:lnTo>
                      <a:pt x="176" y="57"/>
                    </a:lnTo>
                    <a:cubicBezTo>
                      <a:pt x="177" y="60"/>
                      <a:pt x="177" y="63"/>
                      <a:pt x="176" y="66"/>
                    </a:cubicBezTo>
                    <a:lnTo>
                      <a:pt x="175" y="73"/>
                    </a:lnTo>
                    <a:close/>
                  </a:path>
                </a:pathLst>
              </a:custGeom>
              <a:solidFill>
                <a:srgbClr val="FFFFFF"/>
              </a:solidFill>
              <a:ln w="1588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</p:grpSp>
      <p:grpSp>
        <p:nvGrpSpPr>
          <p:cNvPr id="37" name="Группа 36"/>
          <p:cNvGrpSpPr/>
          <p:nvPr userDrawn="1"/>
        </p:nvGrpSpPr>
        <p:grpSpPr>
          <a:xfrm>
            <a:off x="8568444" y="656692"/>
            <a:ext cx="575556" cy="576064"/>
            <a:chOff x="395536" y="488984"/>
            <a:chExt cx="1368152" cy="1283832"/>
          </a:xfrm>
        </p:grpSpPr>
        <p:grpSp>
          <p:nvGrpSpPr>
            <p:cNvPr id="38" name="Группа 28"/>
            <p:cNvGrpSpPr/>
            <p:nvPr/>
          </p:nvGrpSpPr>
          <p:grpSpPr>
            <a:xfrm>
              <a:off x="395536" y="488984"/>
              <a:ext cx="1368152" cy="1283832"/>
              <a:chOff x="6596032" y="332656"/>
              <a:chExt cx="2008416" cy="1656184"/>
            </a:xfrm>
          </p:grpSpPr>
          <p:sp>
            <p:nvSpPr>
              <p:cNvPr id="45" name="Загнутый угол 44"/>
              <p:cNvSpPr/>
              <p:nvPr/>
            </p:nvSpPr>
            <p:spPr>
              <a:xfrm>
                <a:off x="6596032" y="332656"/>
                <a:ext cx="2008416" cy="1656184"/>
              </a:xfrm>
              <a:prstGeom prst="foldedCorner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39700" dist="38100" dir="5400000" sx="105000" sy="105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46" name="Прямоугольник 45"/>
              <p:cNvSpPr/>
              <p:nvPr/>
            </p:nvSpPr>
            <p:spPr>
              <a:xfrm>
                <a:off x="6701738" y="497055"/>
                <a:ext cx="1742129" cy="1224136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grpSp>
          <p:nvGrpSpPr>
            <p:cNvPr id="39" name="Группа 34"/>
            <p:cNvGrpSpPr/>
            <p:nvPr/>
          </p:nvGrpSpPr>
          <p:grpSpPr>
            <a:xfrm>
              <a:off x="1547664" y="522201"/>
              <a:ext cx="180020" cy="144016"/>
              <a:chOff x="5076056" y="2924944"/>
              <a:chExt cx="288032" cy="288032"/>
            </a:xfrm>
          </p:grpSpPr>
          <p:sp>
            <p:nvSpPr>
              <p:cNvPr id="43" name="Овал 42"/>
              <p:cNvSpPr/>
              <p:nvPr/>
            </p:nvSpPr>
            <p:spPr>
              <a:xfrm>
                <a:off x="5076056" y="2924944"/>
                <a:ext cx="288032" cy="288032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44" name="Равнобедренный треугольник 43"/>
              <p:cNvSpPr/>
              <p:nvPr/>
            </p:nvSpPr>
            <p:spPr>
              <a:xfrm rot="2461407">
                <a:off x="5224962" y="2954108"/>
                <a:ext cx="85019" cy="121691"/>
              </a:xfrm>
              <a:prstGeom prst="triangle">
                <a:avLst>
                  <a:gd name="adj" fmla="val 43041"/>
                </a:avLst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grpSp>
          <p:nvGrpSpPr>
            <p:cNvPr id="40" name="Группа 35"/>
            <p:cNvGrpSpPr/>
            <p:nvPr/>
          </p:nvGrpSpPr>
          <p:grpSpPr>
            <a:xfrm>
              <a:off x="438969" y="529630"/>
              <a:ext cx="180020" cy="144016"/>
              <a:chOff x="5076056" y="2924944"/>
              <a:chExt cx="288032" cy="288032"/>
            </a:xfrm>
          </p:grpSpPr>
          <p:sp>
            <p:nvSpPr>
              <p:cNvPr id="41" name="Овал 40"/>
              <p:cNvSpPr/>
              <p:nvPr/>
            </p:nvSpPr>
            <p:spPr>
              <a:xfrm>
                <a:off x="5076056" y="2924944"/>
                <a:ext cx="288032" cy="288032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42" name="Равнобедренный треугольник 41"/>
              <p:cNvSpPr/>
              <p:nvPr/>
            </p:nvSpPr>
            <p:spPr>
              <a:xfrm rot="2461407">
                <a:off x="5224962" y="2954108"/>
                <a:ext cx="85019" cy="121691"/>
              </a:xfrm>
              <a:prstGeom prst="triangle">
                <a:avLst>
                  <a:gd name="adj" fmla="val 43041"/>
                </a:avLst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</p:grpSp>
      <p:sp>
        <p:nvSpPr>
          <p:cNvPr id="48" name="гиперссылка навигация">
            <a:hlinkClick r:id="" action="ppaction://hlinkshowjump?jump=endshow"/>
          </p:cNvPr>
          <p:cNvSpPr/>
          <p:nvPr userDrawn="1"/>
        </p:nvSpPr>
        <p:spPr>
          <a:xfrm>
            <a:off x="8603940" y="44624"/>
            <a:ext cx="504564" cy="46805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гиперссылка навигация">
            <a:hlinkClick r:id="" action="ppaction://noaction"/>
          </p:cNvPr>
          <p:cNvSpPr/>
          <p:nvPr userDrawn="1"/>
        </p:nvSpPr>
        <p:spPr>
          <a:xfrm>
            <a:off x="8603940" y="692696"/>
            <a:ext cx="504564" cy="46805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 advClick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основн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 userDrawn="1"/>
        </p:nvSpPr>
        <p:spPr>
          <a:xfrm>
            <a:off x="107504" y="6074132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solidFill>
                  <a:srgbClr val="1A3F6C"/>
                </a:solidFill>
              </a:rPr>
              <a:t>Ответ:</a:t>
            </a:r>
            <a:endParaRPr lang="ru-RU" sz="2800" b="1" u="sng" dirty="0">
              <a:solidFill>
                <a:srgbClr val="1A3F6C"/>
              </a:solidFill>
            </a:endParaRPr>
          </a:p>
        </p:txBody>
      </p:sp>
      <p:pic>
        <p:nvPicPr>
          <p:cNvPr id="14" name="Рисунок 13" descr="s8865117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308304" y="5439798"/>
            <a:ext cx="1835695" cy="1418202"/>
          </a:xfrm>
          <a:prstGeom prst="rect">
            <a:avLst/>
          </a:prstGeom>
        </p:spPr>
      </p:pic>
      <p:grpSp>
        <p:nvGrpSpPr>
          <p:cNvPr id="52" name="Группа 51"/>
          <p:cNvGrpSpPr/>
          <p:nvPr userDrawn="1"/>
        </p:nvGrpSpPr>
        <p:grpSpPr>
          <a:xfrm>
            <a:off x="8567936" y="0"/>
            <a:ext cx="576064" cy="576064"/>
            <a:chOff x="6012160" y="476672"/>
            <a:chExt cx="576064" cy="576064"/>
          </a:xfrm>
        </p:grpSpPr>
        <p:sp>
          <p:nvSpPr>
            <p:cNvPr id="53" name="Прямоугольник 52"/>
            <p:cNvSpPr/>
            <p:nvPr userDrawn="1"/>
          </p:nvSpPr>
          <p:spPr>
            <a:xfrm>
              <a:off x="6012160" y="476672"/>
              <a:ext cx="576064" cy="576064"/>
            </a:xfrm>
            <a:prstGeom prst="rect">
              <a:avLst/>
            </a:prstGeom>
            <a:solidFill>
              <a:srgbClr val="265EA2"/>
            </a:solidFill>
            <a:ln>
              <a:noFill/>
            </a:ln>
            <a:effectLst>
              <a:outerShdw blurRad="127000" dist="38100" dir="5400000" sx="105000" sy="105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 prstMaterial="metal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54" name="Группа 31"/>
            <p:cNvGrpSpPr/>
            <p:nvPr userDrawn="1"/>
          </p:nvGrpSpPr>
          <p:grpSpPr>
            <a:xfrm>
              <a:off x="6120172" y="620688"/>
              <a:ext cx="360040" cy="396044"/>
              <a:chOff x="7378724" y="548680"/>
              <a:chExt cx="301625" cy="366713"/>
            </a:xfrm>
          </p:grpSpPr>
          <p:sp>
            <p:nvSpPr>
              <p:cNvPr id="55" name="Freeform 7"/>
              <p:cNvSpPr>
                <a:spLocks noEditPoints="1"/>
              </p:cNvSpPr>
              <p:nvPr userDrawn="1"/>
            </p:nvSpPr>
            <p:spPr bwMode="auto">
              <a:xfrm>
                <a:off x="7378724" y="548680"/>
                <a:ext cx="301625" cy="307975"/>
              </a:xfrm>
              <a:custGeom>
                <a:avLst/>
                <a:gdLst/>
                <a:ahLst/>
                <a:cxnLst>
                  <a:cxn ang="0">
                    <a:pos x="0" y="26"/>
                  </a:cxn>
                  <a:cxn ang="0">
                    <a:pos x="26" y="0"/>
                  </a:cxn>
                  <a:cxn ang="0">
                    <a:pos x="762" y="0"/>
                  </a:cxn>
                  <a:cxn ang="0">
                    <a:pos x="788" y="26"/>
                  </a:cxn>
                  <a:cxn ang="0">
                    <a:pos x="788" y="778"/>
                  </a:cxn>
                  <a:cxn ang="0">
                    <a:pos x="762" y="804"/>
                  </a:cxn>
                  <a:cxn ang="0">
                    <a:pos x="26" y="804"/>
                  </a:cxn>
                  <a:cxn ang="0">
                    <a:pos x="0" y="778"/>
                  </a:cxn>
                  <a:cxn ang="0">
                    <a:pos x="0" y="26"/>
                  </a:cxn>
                  <a:cxn ang="0">
                    <a:pos x="52" y="778"/>
                  </a:cxn>
                  <a:cxn ang="0">
                    <a:pos x="26" y="752"/>
                  </a:cxn>
                  <a:cxn ang="0">
                    <a:pos x="762" y="752"/>
                  </a:cxn>
                  <a:cxn ang="0">
                    <a:pos x="736" y="778"/>
                  </a:cxn>
                  <a:cxn ang="0">
                    <a:pos x="736" y="26"/>
                  </a:cxn>
                  <a:cxn ang="0">
                    <a:pos x="762" y="52"/>
                  </a:cxn>
                  <a:cxn ang="0">
                    <a:pos x="26" y="52"/>
                  </a:cxn>
                  <a:cxn ang="0">
                    <a:pos x="52" y="26"/>
                  </a:cxn>
                  <a:cxn ang="0">
                    <a:pos x="52" y="778"/>
                  </a:cxn>
                </a:cxnLst>
                <a:rect l="0" t="0" r="r" b="b"/>
                <a:pathLst>
                  <a:path w="788" h="804">
                    <a:moveTo>
                      <a:pt x="0" y="26"/>
                    </a:moveTo>
                    <a:cubicBezTo>
                      <a:pt x="0" y="12"/>
                      <a:pt x="12" y="0"/>
                      <a:pt x="26" y="0"/>
                    </a:cubicBezTo>
                    <a:lnTo>
                      <a:pt x="762" y="0"/>
                    </a:lnTo>
                    <a:cubicBezTo>
                      <a:pt x="777" y="0"/>
                      <a:pt x="788" y="12"/>
                      <a:pt x="788" y="26"/>
                    </a:cubicBezTo>
                    <a:lnTo>
                      <a:pt x="788" y="778"/>
                    </a:lnTo>
                    <a:cubicBezTo>
                      <a:pt x="788" y="793"/>
                      <a:pt x="777" y="804"/>
                      <a:pt x="762" y="804"/>
                    </a:cubicBezTo>
                    <a:lnTo>
                      <a:pt x="26" y="804"/>
                    </a:lnTo>
                    <a:cubicBezTo>
                      <a:pt x="12" y="804"/>
                      <a:pt x="0" y="793"/>
                      <a:pt x="0" y="778"/>
                    </a:cubicBezTo>
                    <a:lnTo>
                      <a:pt x="0" y="26"/>
                    </a:lnTo>
                    <a:close/>
                    <a:moveTo>
                      <a:pt x="52" y="778"/>
                    </a:moveTo>
                    <a:lnTo>
                      <a:pt x="26" y="752"/>
                    </a:lnTo>
                    <a:lnTo>
                      <a:pt x="762" y="752"/>
                    </a:lnTo>
                    <a:lnTo>
                      <a:pt x="736" y="778"/>
                    </a:lnTo>
                    <a:lnTo>
                      <a:pt x="736" y="26"/>
                    </a:lnTo>
                    <a:lnTo>
                      <a:pt x="762" y="52"/>
                    </a:lnTo>
                    <a:lnTo>
                      <a:pt x="26" y="52"/>
                    </a:lnTo>
                    <a:lnTo>
                      <a:pt x="52" y="26"/>
                    </a:lnTo>
                    <a:lnTo>
                      <a:pt x="52" y="778"/>
                    </a:lnTo>
                    <a:close/>
                  </a:path>
                </a:pathLst>
              </a:custGeom>
              <a:solidFill>
                <a:srgbClr val="FFFFFF"/>
              </a:solidFill>
              <a:ln w="1588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6" name="Freeform 8"/>
              <p:cNvSpPr>
                <a:spLocks/>
              </p:cNvSpPr>
              <p:nvPr userDrawn="1"/>
            </p:nvSpPr>
            <p:spPr bwMode="auto">
              <a:xfrm>
                <a:off x="7398407" y="548680"/>
                <a:ext cx="161925" cy="344488"/>
              </a:xfrm>
              <a:custGeom>
                <a:avLst/>
                <a:gdLst/>
                <a:ahLst/>
                <a:cxnLst>
                  <a:cxn ang="0">
                    <a:pos x="102" y="217"/>
                  </a:cxn>
                  <a:cxn ang="0">
                    <a:pos x="0" y="182"/>
                  </a:cxn>
                  <a:cxn ang="0">
                    <a:pos x="0" y="0"/>
                  </a:cxn>
                  <a:cxn ang="0">
                    <a:pos x="102" y="35"/>
                  </a:cxn>
                  <a:cxn ang="0">
                    <a:pos x="102" y="217"/>
                  </a:cxn>
                </a:cxnLst>
                <a:rect l="0" t="0" r="r" b="b"/>
                <a:pathLst>
                  <a:path w="102" h="217">
                    <a:moveTo>
                      <a:pt x="102" y="217"/>
                    </a:moveTo>
                    <a:lnTo>
                      <a:pt x="0" y="182"/>
                    </a:lnTo>
                    <a:lnTo>
                      <a:pt x="0" y="0"/>
                    </a:lnTo>
                    <a:lnTo>
                      <a:pt x="102" y="35"/>
                    </a:lnTo>
                    <a:lnTo>
                      <a:pt x="102" y="217"/>
                    </a:lnTo>
                    <a:close/>
                  </a:path>
                </a:pathLst>
              </a:custGeom>
              <a:solidFill>
                <a:srgbClr val="65C8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7" name="Freeform 9"/>
              <p:cNvSpPr>
                <a:spLocks noEditPoints="1"/>
              </p:cNvSpPr>
              <p:nvPr userDrawn="1"/>
            </p:nvSpPr>
            <p:spPr bwMode="auto">
              <a:xfrm>
                <a:off x="7380312" y="548680"/>
                <a:ext cx="182562" cy="366713"/>
              </a:xfrm>
              <a:custGeom>
                <a:avLst/>
                <a:gdLst/>
                <a:ahLst/>
                <a:cxnLst>
                  <a:cxn ang="0">
                    <a:pos x="476" y="931"/>
                  </a:cxn>
                  <a:cxn ang="0">
                    <a:pos x="466" y="953"/>
                  </a:cxn>
                  <a:cxn ang="0">
                    <a:pos x="442" y="956"/>
                  </a:cxn>
                  <a:cxn ang="0">
                    <a:pos x="18" y="809"/>
                  </a:cxn>
                  <a:cxn ang="0">
                    <a:pos x="0" y="785"/>
                  </a:cxn>
                  <a:cxn ang="0">
                    <a:pos x="0" y="27"/>
                  </a:cxn>
                  <a:cxn ang="0">
                    <a:pos x="11" y="6"/>
                  </a:cxn>
                  <a:cxn ang="0">
                    <a:pos x="35" y="3"/>
                  </a:cxn>
                  <a:cxn ang="0">
                    <a:pos x="459" y="150"/>
                  </a:cxn>
                  <a:cxn ang="0">
                    <a:pos x="476" y="174"/>
                  </a:cxn>
                  <a:cxn ang="0">
                    <a:pos x="476" y="931"/>
                  </a:cxn>
                  <a:cxn ang="0">
                    <a:pos x="424" y="174"/>
                  </a:cxn>
                  <a:cxn ang="0">
                    <a:pos x="442" y="199"/>
                  </a:cxn>
                  <a:cxn ang="0">
                    <a:pos x="18" y="52"/>
                  </a:cxn>
                  <a:cxn ang="0">
                    <a:pos x="52" y="27"/>
                  </a:cxn>
                  <a:cxn ang="0">
                    <a:pos x="52" y="785"/>
                  </a:cxn>
                  <a:cxn ang="0">
                    <a:pos x="35" y="760"/>
                  </a:cxn>
                  <a:cxn ang="0">
                    <a:pos x="459" y="907"/>
                  </a:cxn>
                  <a:cxn ang="0">
                    <a:pos x="424" y="931"/>
                  </a:cxn>
                  <a:cxn ang="0">
                    <a:pos x="424" y="174"/>
                  </a:cxn>
                </a:cxnLst>
                <a:rect l="0" t="0" r="r" b="b"/>
                <a:pathLst>
                  <a:path w="476" h="959">
                    <a:moveTo>
                      <a:pt x="476" y="931"/>
                    </a:moveTo>
                    <a:cubicBezTo>
                      <a:pt x="476" y="940"/>
                      <a:pt x="472" y="948"/>
                      <a:pt x="466" y="953"/>
                    </a:cubicBezTo>
                    <a:cubicBezTo>
                      <a:pt x="459" y="958"/>
                      <a:pt x="450" y="959"/>
                      <a:pt x="442" y="956"/>
                    </a:cubicBezTo>
                    <a:lnTo>
                      <a:pt x="18" y="809"/>
                    </a:lnTo>
                    <a:cubicBezTo>
                      <a:pt x="7" y="806"/>
                      <a:pt x="0" y="796"/>
                      <a:pt x="0" y="785"/>
                    </a:cubicBezTo>
                    <a:lnTo>
                      <a:pt x="0" y="27"/>
                    </a:lnTo>
                    <a:cubicBezTo>
                      <a:pt x="0" y="19"/>
                      <a:pt x="5" y="11"/>
                      <a:pt x="11" y="6"/>
                    </a:cubicBezTo>
                    <a:cubicBezTo>
                      <a:pt x="18" y="1"/>
                      <a:pt x="27" y="0"/>
                      <a:pt x="35" y="3"/>
                    </a:cubicBezTo>
                    <a:lnTo>
                      <a:pt x="459" y="150"/>
                    </a:lnTo>
                    <a:cubicBezTo>
                      <a:pt x="469" y="153"/>
                      <a:pt x="476" y="163"/>
                      <a:pt x="476" y="174"/>
                    </a:cubicBezTo>
                    <a:lnTo>
                      <a:pt x="476" y="931"/>
                    </a:lnTo>
                    <a:close/>
                    <a:moveTo>
                      <a:pt x="424" y="174"/>
                    </a:moveTo>
                    <a:lnTo>
                      <a:pt x="442" y="199"/>
                    </a:lnTo>
                    <a:lnTo>
                      <a:pt x="18" y="52"/>
                    </a:lnTo>
                    <a:lnTo>
                      <a:pt x="52" y="27"/>
                    </a:lnTo>
                    <a:lnTo>
                      <a:pt x="52" y="785"/>
                    </a:lnTo>
                    <a:lnTo>
                      <a:pt x="35" y="760"/>
                    </a:lnTo>
                    <a:lnTo>
                      <a:pt x="459" y="907"/>
                    </a:lnTo>
                    <a:lnTo>
                      <a:pt x="424" y="931"/>
                    </a:lnTo>
                    <a:lnTo>
                      <a:pt x="424" y="174"/>
                    </a:lnTo>
                    <a:close/>
                  </a:path>
                </a:pathLst>
              </a:custGeom>
              <a:solidFill>
                <a:srgbClr val="FFFFFF"/>
              </a:solidFill>
              <a:ln w="1588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8" name="Freeform 11"/>
              <p:cNvSpPr>
                <a:spLocks noEditPoints="1"/>
              </p:cNvSpPr>
              <p:nvPr userDrawn="1"/>
            </p:nvSpPr>
            <p:spPr bwMode="auto">
              <a:xfrm>
                <a:off x="7488324" y="728700"/>
                <a:ext cx="66675" cy="47625"/>
              </a:xfrm>
              <a:custGeom>
                <a:avLst/>
                <a:gdLst/>
                <a:ahLst/>
                <a:cxnLst>
                  <a:cxn ang="0">
                    <a:pos x="125" y="66"/>
                  </a:cxn>
                  <a:cxn ang="0">
                    <a:pos x="126" y="66"/>
                  </a:cxn>
                  <a:cxn ang="0">
                    <a:pos x="127" y="65"/>
                  </a:cxn>
                  <a:cxn ang="0">
                    <a:pos x="125" y="63"/>
                  </a:cxn>
                  <a:cxn ang="0">
                    <a:pos x="121" y="59"/>
                  </a:cxn>
                  <a:cxn ang="0">
                    <a:pos x="104" y="53"/>
                  </a:cxn>
                  <a:cxn ang="0">
                    <a:pos x="97" y="52"/>
                  </a:cxn>
                  <a:cxn ang="0">
                    <a:pos x="78" y="52"/>
                  </a:cxn>
                  <a:cxn ang="0">
                    <a:pos x="73" y="53"/>
                  </a:cxn>
                  <a:cxn ang="0">
                    <a:pos x="56" y="60"/>
                  </a:cxn>
                  <a:cxn ang="0">
                    <a:pos x="53" y="62"/>
                  </a:cxn>
                  <a:cxn ang="0">
                    <a:pos x="50" y="65"/>
                  </a:cxn>
                  <a:cxn ang="0">
                    <a:pos x="50" y="67"/>
                  </a:cxn>
                  <a:cxn ang="0">
                    <a:pos x="52" y="66"/>
                  </a:cxn>
                  <a:cxn ang="0">
                    <a:pos x="53" y="64"/>
                  </a:cxn>
                  <a:cxn ang="0">
                    <a:pos x="54" y="63"/>
                  </a:cxn>
                  <a:cxn ang="0">
                    <a:pos x="56" y="64"/>
                  </a:cxn>
                  <a:cxn ang="0">
                    <a:pos x="60" y="66"/>
                  </a:cxn>
                  <a:cxn ang="0">
                    <a:pos x="65" y="68"/>
                  </a:cxn>
                  <a:cxn ang="0">
                    <a:pos x="72" y="70"/>
                  </a:cxn>
                  <a:cxn ang="0">
                    <a:pos x="91" y="72"/>
                  </a:cxn>
                  <a:cxn ang="0">
                    <a:pos x="110" y="69"/>
                  </a:cxn>
                  <a:cxn ang="0">
                    <a:pos x="116" y="67"/>
                  </a:cxn>
                  <a:cxn ang="0">
                    <a:pos x="121" y="64"/>
                  </a:cxn>
                  <a:cxn ang="0">
                    <a:pos x="121" y="64"/>
                  </a:cxn>
                  <a:cxn ang="0">
                    <a:pos x="123" y="63"/>
                  </a:cxn>
                  <a:cxn ang="0">
                    <a:pos x="124" y="64"/>
                  </a:cxn>
                  <a:cxn ang="0">
                    <a:pos x="175" y="73"/>
                  </a:cxn>
                  <a:cxn ang="0">
                    <a:pos x="169" y="87"/>
                  </a:cxn>
                  <a:cxn ang="0">
                    <a:pos x="159" y="99"/>
                  </a:cxn>
                  <a:cxn ang="0">
                    <a:pos x="144" y="110"/>
                  </a:cxn>
                  <a:cxn ang="0">
                    <a:pos x="131" y="116"/>
                  </a:cxn>
                  <a:cxn ang="0">
                    <a:pos x="116" y="121"/>
                  </a:cxn>
                  <a:cxn ang="0">
                    <a:pos x="86" y="123"/>
                  </a:cxn>
                  <a:cxn ang="0">
                    <a:pos x="57" y="120"/>
                  </a:cxn>
                  <a:cxn ang="0">
                    <a:pos x="43" y="115"/>
                  </a:cxn>
                  <a:cxn ang="0">
                    <a:pos x="30" y="108"/>
                  </a:cxn>
                  <a:cxn ang="0">
                    <a:pos x="18" y="99"/>
                  </a:cxn>
                  <a:cxn ang="0">
                    <a:pos x="9" y="88"/>
                  </a:cxn>
                  <a:cxn ang="0">
                    <a:pos x="2" y="73"/>
                  </a:cxn>
                  <a:cxn ang="0">
                    <a:pos x="1" y="57"/>
                  </a:cxn>
                  <a:cxn ang="0">
                    <a:pos x="5" y="42"/>
                  </a:cxn>
                  <a:cxn ang="0">
                    <a:pos x="13" y="29"/>
                  </a:cxn>
                  <a:cxn ang="0">
                    <a:pos x="22" y="20"/>
                  </a:cxn>
                  <a:cxn ang="0">
                    <a:pos x="34" y="12"/>
                  </a:cxn>
                  <a:cxn ang="0">
                    <a:pos x="56" y="4"/>
                  </a:cxn>
                  <a:cxn ang="0">
                    <a:pos x="74" y="0"/>
                  </a:cxn>
                  <a:cxn ang="0">
                    <a:pos x="105" y="1"/>
                  </a:cxn>
                  <a:cxn ang="0">
                    <a:pos x="121" y="4"/>
                  </a:cxn>
                  <a:cxn ang="0">
                    <a:pos x="143" y="12"/>
                  </a:cxn>
                  <a:cxn ang="0">
                    <a:pos x="155" y="20"/>
                  </a:cxn>
                  <a:cxn ang="0">
                    <a:pos x="164" y="29"/>
                  </a:cxn>
                  <a:cxn ang="0">
                    <a:pos x="172" y="42"/>
                  </a:cxn>
                  <a:cxn ang="0">
                    <a:pos x="176" y="57"/>
                  </a:cxn>
                  <a:cxn ang="0">
                    <a:pos x="175" y="73"/>
                  </a:cxn>
                </a:cxnLst>
                <a:rect l="0" t="0" r="r" b="b"/>
                <a:pathLst>
                  <a:path w="177" h="124">
                    <a:moveTo>
                      <a:pt x="125" y="57"/>
                    </a:moveTo>
                    <a:lnTo>
                      <a:pt x="125" y="66"/>
                    </a:lnTo>
                    <a:lnTo>
                      <a:pt x="124" y="59"/>
                    </a:lnTo>
                    <a:lnTo>
                      <a:pt x="126" y="66"/>
                    </a:lnTo>
                    <a:lnTo>
                      <a:pt x="123" y="59"/>
                    </a:lnTo>
                    <a:lnTo>
                      <a:pt x="127" y="65"/>
                    </a:lnTo>
                    <a:lnTo>
                      <a:pt x="121" y="59"/>
                    </a:lnTo>
                    <a:lnTo>
                      <a:pt x="125" y="63"/>
                    </a:lnTo>
                    <a:lnTo>
                      <a:pt x="117" y="57"/>
                    </a:lnTo>
                    <a:lnTo>
                      <a:pt x="121" y="59"/>
                    </a:lnTo>
                    <a:lnTo>
                      <a:pt x="112" y="55"/>
                    </a:lnTo>
                    <a:lnTo>
                      <a:pt x="104" y="53"/>
                    </a:lnTo>
                    <a:lnTo>
                      <a:pt x="108" y="54"/>
                    </a:lnTo>
                    <a:lnTo>
                      <a:pt x="97" y="52"/>
                    </a:lnTo>
                    <a:lnTo>
                      <a:pt x="87" y="51"/>
                    </a:lnTo>
                    <a:lnTo>
                      <a:pt x="78" y="52"/>
                    </a:lnTo>
                    <a:lnTo>
                      <a:pt x="69" y="54"/>
                    </a:lnTo>
                    <a:lnTo>
                      <a:pt x="73" y="53"/>
                    </a:lnTo>
                    <a:lnTo>
                      <a:pt x="62" y="56"/>
                    </a:lnTo>
                    <a:lnTo>
                      <a:pt x="56" y="60"/>
                    </a:lnTo>
                    <a:lnTo>
                      <a:pt x="60" y="57"/>
                    </a:lnTo>
                    <a:lnTo>
                      <a:pt x="53" y="62"/>
                    </a:lnTo>
                    <a:lnTo>
                      <a:pt x="56" y="59"/>
                    </a:lnTo>
                    <a:lnTo>
                      <a:pt x="50" y="65"/>
                    </a:lnTo>
                    <a:lnTo>
                      <a:pt x="54" y="60"/>
                    </a:lnTo>
                    <a:lnTo>
                      <a:pt x="50" y="67"/>
                    </a:lnTo>
                    <a:lnTo>
                      <a:pt x="53" y="59"/>
                    </a:lnTo>
                    <a:lnTo>
                      <a:pt x="52" y="66"/>
                    </a:lnTo>
                    <a:lnTo>
                      <a:pt x="52" y="57"/>
                    </a:lnTo>
                    <a:lnTo>
                      <a:pt x="53" y="64"/>
                    </a:lnTo>
                    <a:lnTo>
                      <a:pt x="50" y="56"/>
                    </a:lnTo>
                    <a:lnTo>
                      <a:pt x="54" y="63"/>
                    </a:lnTo>
                    <a:lnTo>
                      <a:pt x="51" y="58"/>
                    </a:lnTo>
                    <a:lnTo>
                      <a:pt x="56" y="64"/>
                    </a:lnTo>
                    <a:lnTo>
                      <a:pt x="52" y="60"/>
                    </a:lnTo>
                    <a:lnTo>
                      <a:pt x="60" y="66"/>
                    </a:lnTo>
                    <a:lnTo>
                      <a:pt x="56" y="64"/>
                    </a:lnTo>
                    <a:lnTo>
                      <a:pt x="65" y="68"/>
                    </a:lnTo>
                    <a:lnTo>
                      <a:pt x="62" y="67"/>
                    </a:lnTo>
                    <a:lnTo>
                      <a:pt x="72" y="70"/>
                    </a:lnTo>
                    <a:lnTo>
                      <a:pt x="67" y="69"/>
                    </a:lnTo>
                    <a:lnTo>
                      <a:pt x="91" y="72"/>
                    </a:lnTo>
                    <a:lnTo>
                      <a:pt x="86" y="72"/>
                    </a:lnTo>
                    <a:lnTo>
                      <a:pt x="110" y="69"/>
                    </a:lnTo>
                    <a:lnTo>
                      <a:pt x="105" y="70"/>
                    </a:lnTo>
                    <a:lnTo>
                      <a:pt x="116" y="67"/>
                    </a:lnTo>
                    <a:lnTo>
                      <a:pt x="112" y="68"/>
                    </a:lnTo>
                    <a:lnTo>
                      <a:pt x="121" y="64"/>
                    </a:lnTo>
                    <a:lnTo>
                      <a:pt x="125" y="60"/>
                    </a:lnTo>
                    <a:lnTo>
                      <a:pt x="121" y="64"/>
                    </a:lnTo>
                    <a:lnTo>
                      <a:pt x="127" y="58"/>
                    </a:lnTo>
                    <a:lnTo>
                      <a:pt x="123" y="63"/>
                    </a:lnTo>
                    <a:lnTo>
                      <a:pt x="126" y="57"/>
                    </a:lnTo>
                    <a:lnTo>
                      <a:pt x="124" y="64"/>
                    </a:lnTo>
                    <a:lnTo>
                      <a:pt x="125" y="57"/>
                    </a:lnTo>
                    <a:close/>
                    <a:moveTo>
                      <a:pt x="175" y="73"/>
                    </a:moveTo>
                    <a:cubicBezTo>
                      <a:pt x="174" y="76"/>
                      <a:pt x="174" y="78"/>
                      <a:pt x="172" y="81"/>
                    </a:cubicBezTo>
                    <a:lnTo>
                      <a:pt x="169" y="87"/>
                    </a:lnTo>
                    <a:cubicBezTo>
                      <a:pt x="168" y="89"/>
                      <a:pt x="166" y="91"/>
                      <a:pt x="165" y="93"/>
                    </a:cubicBezTo>
                    <a:lnTo>
                      <a:pt x="159" y="99"/>
                    </a:lnTo>
                    <a:cubicBezTo>
                      <a:pt x="158" y="101"/>
                      <a:pt x="156" y="102"/>
                      <a:pt x="155" y="103"/>
                    </a:cubicBezTo>
                    <a:lnTo>
                      <a:pt x="144" y="110"/>
                    </a:lnTo>
                    <a:lnTo>
                      <a:pt x="135" y="115"/>
                    </a:lnTo>
                    <a:cubicBezTo>
                      <a:pt x="134" y="115"/>
                      <a:pt x="132" y="116"/>
                      <a:pt x="131" y="116"/>
                    </a:cubicBezTo>
                    <a:lnTo>
                      <a:pt x="120" y="120"/>
                    </a:lnTo>
                    <a:cubicBezTo>
                      <a:pt x="119" y="120"/>
                      <a:pt x="117" y="120"/>
                      <a:pt x="116" y="121"/>
                    </a:cubicBezTo>
                    <a:lnTo>
                      <a:pt x="91" y="123"/>
                    </a:lnTo>
                    <a:cubicBezTo>
                      <a:pt x="89" y="124"/>
                      <a:pt x="87" y="124"/>
                      <a:pt x="86" y="123"/>
                    </a:cubicBezTo>
                    <a:lnTo>
                      <a:pt x="62" y="121"/>
                    </a:lnTo>
                    <a:cubicBezTo>
                      <a:pt x="60" y="120"/>
                      <a:pt x="58" y="120"/>
                      <a:pt x="57" y="120"/>
                    </a:cubicBezTo>
                    <a:lnTo>
                      <a:pt x="46" y="116"/>
                    </a:lnTo>
                    <a:cubicBezTo>
                      <a:pt x="45" y="116"/>
                      <a:pt x="44" y="115"/>
                      <a:pt x="43" y="115"/>
                    </a:cubicBezTo>
                    <a:lnTo>
                      <a:pt x="33" y="110"/>
                    </a:lnTo>
                    <a:cubicBezTo>
                      <a:pt x="32" y="110"/>
                      <a:pt x="31" y="109"/>
                      <a:pt x="30" y="108"/>
                    </a:cubicBezTo>
                    <a:lnTo>
                      <a:pt x="22" y="103"/>
                    </a:lnTo>
                    <a:cubicBezTo>
                      <a:pt x="21" y="102"/>
                      <a:pt x="19" y="101"/>
                      <a:pt x="18" y="99"/>
                    </a:cubicBezTo>
                    <a:lnTo>
                      <a:pt x="12" y="93"/>
                    </a:lnTo>
                    <a:cubicBezTo>
                      <a:pt x="11" y="92"/>
                      <a:pt x="10" y="90"/>
                      <a:pt x="9" y="88"/>
                    </a:cubicBezTo>
                    <a:lnTo>
                      <a:pt x="5" y="81"/>
                    </a:lnTo>
                    <a:cubicBezTo>
                      <a:pt x="4" y="79"/>
                      <a:pt x="3" y="76"/>
                      <a:pt x="2" y="73"/>
                    </a:cubicBezTo>
                    <a:lnTo>
                      <a:pt x="1" y="66"/>
                    </a:lnTo>
                    <a:cubicBezTo>
                      <a:pt x="0" y="63"/>
                      <a:pt x="0" y="60"/>
                      <a:pt x="1" y="57"/>
                    </a:cubicBezTo>
                    <a:lnTo>
                      <a:pt x="2" y="50"/>
                    </a:lnTo>
                    <a:cubicBezTo>
                      <a:pt x="3" y="47"/>
                      <a:pt x="4" y="44"/>
                      <a:pt x="5" y="42"/>
                    </a:cubicBezTo>
                    <a:lnTo>
                      <a:pt x="9" y="35"/>
                    </a:lnTo>
                    <a:cubicBezTo>
                      <a:pt x="10" y="33"/>
                      <a:pt x="11" y="31"/>
                      <a:pt x="13" y="29"/>
                    </a:cubicBezTo>
                    <a:lnTo>
                      <a:pt x="18" y="23"/>
                    </a:lnTo>
                    <a:cubicBezTo>
                      <a:pt x="19" y="22"/>
                      <a:pt x="21" y="21"/>
                      <a:pt x="22" y="20"/>
                    </a:cubicBezTo>
                    <a:lnTo>
                      <a:pt x="29" y="15"/>
                    </a:lnTo>
                    <a:cubicBezTo>
                      <a:pt x="31" y="14"/>
                      <a:pt x="32" y="13"/>
                      <a:pt x="34" y="12"/>
                    </a:cubicBezTo>
                    <a:lnTo>
                      <a:pt x="46" y="7"/>
                    </a:lnTo>
                    <a:lnTo>
                      <a:pt x="56" y="4"/>
                    </a:lnTo>
                    <a:cubicBezTo>
                      <a:pt x="57" y="3"/>
                      <a:pt x="59" y="3"/>
                      <a:pt x="60" y="3"/>
                    </a:cubicBezTo>
                    <a:lnTo>
                      <a:pt x="74" y="0"/>
                    </a:lnTo>
                    <a:lnTo>
                      <a:pt x="90" y="0"/>
                    </a:lnTo>
                    <a:lnTo>
                      <a:pt x="105" y="1"/>
                    </a:lnTo>
                    <a:lnTo>
                      <a:pt x="117" y="3"/>
                    </a:lnTo>
                    <a:cubicBezTo>
                      <a:pt x="118" y="3"/>
                      <a:pt x="120" y="3"/>
                      <a:pt x="121" y="4"/>
                    </a:cubicBezTo>
                    <a:lnTo>
                      <a:pt x="134" y="8"/>
                    </a:lnTo>
                    <a:lnTo>
                      <a:pt x="143" y="12"/>
                    </a:lnTo>
                    <a:cubicBezTo>
                      <a:pt x="145" y="13"/>
                      <a:pt x="146" y="14"/>
                      <a:pt x="147" y="15"/>
                    </a:cubicBezTo>
                    <a:lnTo>
                      <a:pt x="155" y="20"/>
                    </a:lnTo>
                    <a:cubicBezTo>
                      <a:pt x="156" y="21"/>
                      <a:pt x="158" y="22"/>
                      <a:pt x="159" y="23"/>
                    </a:cubicBezTo>
                    <a:lnTo>
                      <a:pt x="164" y="29"/>
                    </a:lnTo>
                    <a:cubicBezTo>
                      <a:pt x="166" y="31"/>
                      <a:pt x="168" y="33"/>
                      <a:pt x="169" y="35"/>
                    </a:cubicBezTo>
                    <a:lnTo>
                      <a:pt x="172" y="42"/>
                    </a:lnTo>
                    <a:cubicBezTo>
                      <a:pt x="174" y="45"/>
                      <a:pt x="174" y="47"/>
                      <a:pt x="175" y="50"/>
                    </a:cubicBezTo>
                    <a:lnTo>
                      <a:pt x="176" y="57"/>
                    </a:lnTo>
                    <a:cubicBezTo>
                      <a:pt x="177" y="60"/>
                      <a:pt x="177" y="63"/>
                      <a:pt x="176" y="66"/>
                    </a:cubicBezTo>
                    <a:lnTo>
                      <a:pt x="175" y="73"/>
                    </a:lnTo>
                    <a:close/>
                  </a:path>
                </a:pathLst>
              </a:custGeom>
              <a:solidFill>
                <a:srgbClr val="FFFFFF"/>
              </a:solidFill>
              <a:ln w="1588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</p:grpSp>
      <p:grpSp>
        <p:nvGrpSpPr>
          <p:cNvPr id="66" name="Группа 65"/>
          <p:cNvGrpSpPr/>
          <p:nvPr userDrawn="1"/>
        </p:nvGrpSpPr>
        <p:grpSpPr>
          <a:xfrm>
            <a:off x="8568444" y="656692"/>
            <a:ext cx="575556" cy="576064"/>
            <a:chOff x="395536" y="488984"/>
            <a:chExt cx="1368152" cy="1283832"/>
          </a:xfrm>
        </p:grpSpPr>
        <p:grpSp>
          <p:nvGrpSpPr>
            <p:cNvPr id="67" name="Группа 28"/>
            <p:cNvGrpSpPr/>
            <p:nvPr/>
          </p:nvGrpSpPr>
          <p:grpSpPr>
            <a:xfrm>
              <a:off x="395536" y="488984"/>
              <a:ext cx="1368152" cy="1283832"/>
              <a:chOff x="6596032" y="332656"/>
              <a:chExt cx="2008416" cy="1656184"/>
            </a:xfrm>
          </p:grpSpPr>
          <p:sp>
            <p:nvSpPr>
              <p:cNvPr id="74" name="Загнутый угол 73"/>
              <p:cNvSpPr/>
              <p:nvPr/>
            </p:nvSpPr>
            <p:spPr>
              <a:xfrm>
                <a:off x="6596032" y="332656"/>
                <a:ext cx="2008416" cy="1656184"/>
              </a:xfrm>
              <a:prstGeom prst="foldedCorner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39700" dist="38100" dir="5400000" sx="105000" sy="105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75" name="Прямоугольник 74"/>
              <p:cNvSpPr/>
              <p:nvPr/>
            </p:nvSpPr>
            <p:spPr>
              <a:xfrm>
                <a:off x="6701738" y="497055"/>
                <a:ext cx="1742129" cy="1224136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grpSp>
          <p:nvGrpSpPr>
            <p:cNvPr id="68" name="Группа 34"/>
            <p:cNvGrpSpPr/>
            <p:nvPr/>
          </p:nvGrpSpPr>
          <p:grpSpPr>
            <a:xfrm>
              <a:off x="1547664" y="522201"/>
              <a:ext cx="180020" cy="144016"/>
              <a:chOff x="5076056" y="2924944"/>
              <a:chExt cx="288032" cy="288032"/>
            </a:xfrm>
          </p:grpSpPr>
          <p:sp>
            <p:nvSpPr>
              <p:cNvPr id="72" name="Овал 71"/>
              <p:cNvSpPr/>
              <p:nvPr/>
            </p:nvSpPr>
            <p:spPr>
              <a:xfrm>
                <a:off x="5076056" y="2924944"/>
                <a:ext cx="288032" cy="288032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73" name="Равнобедренный треугольник 72"/>
              <p:cNvSpPr/>
              <p:nvPr/>
            </p:nvSpPr>
            <p:spPr>
              <a:xfrm rot="2461407">
                <a:off x="5224962" y="2954108"/>
                <a:ext cx="85019" cy="121691"/>
              </a:xfrm>
              <a:prstGeom prst="triangle">
                <a:avLst>
                  <a:gd name="adj" fmla="val 43041"/>
                </a:avLst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grpSp>
          <p:nvGrpSpPr>
            <p:cNvPr id="69" name="Группа 35"/>
            <p:cNvGrpSpPr/>
            <p:nvPr/>
          </p:nvGrpSpPr>
          <p:grpSpPr>
            <a:xfrm>
              <a:off x="438969" y="529630"/>
              <a:ext cx="180020" cy="144016"/>
              <a:chOff x="5076056" y="2924944"/>
              <a:chExt cx="288032" cy="288032"/>
            </a:xfrm>
          </p:grpSpPr>
          <p:sp>
            <p:nvSpPr>
              <p:cNvPr id="70" name="Овал 69"/>
              <p:cNvSpPr/>
              <p:nvPr/>
            </p:nvSpPr>
            <p:spPr>
              <a:xfrm>
                <a:off x="5076056" y="2924944"/>
                <a:ext cx="288032" cy="288032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71" name="Равнобедренный треугольник 70"/>
              <p:cNvSpPr/>
              <p:nvPr/>
            </p:nvSpPr>
            <p:spPr>
              <a:xfrm rot="2461407">
                <a:off x="5224962" y="2954108"/>
                <a:ext cx="85019" cy="121691"/>
              </a:xfrm>
              <a:prstGeom prst="triangle">
                <a:avLst>
                  <a:gd name="adj" fmla="val 43041"/>
                </a:avLst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</p:grpSp>
      <p:sp>
        <p:nvSpPr>
          <p:cNvPr id="77" name="гиперссылка навигация">
            <a:hlinkClick r:id="" action="ppaction://hlinkshowjump?jump=endshow"/>
          </p:cNvPr>
          <p:cNvSpPr/>
          <p:nvPr userDrawn="1"/>
        </p:nvSpPr>
        <p:spPr>
          <a:xfrm>
            <a:off x="8567936" y="44624"/>
            <a:ext cx="504564" cy="46805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8" name="гиперссылка навигация">
            <a:hlinkClick r:id="" action="ppaction://noaction"/>
          </p:cNvPr>
          <p:cNvSpPr/>
          <p:nvPr userDrawn="1"/>
        </p:nvSpPr>
        <p:spPr>
          <a:xfrm>
            <a:off x="8567428" y="728700"/>
            <a:ext cx="504564" cy="46805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35" name="Группа 34"/>
          <p:cNvGrpSpPr/>
          <p:nvPr userDrawn="1"/>
        </p:nvGrpSpPr>
        <p:grpSpPr>
          <a:xfrm>
            <a:off x="8568444" y="2024844"/>
            <a:ext cx="575556" cy="576064"/>
            <a:chOff x="7992380" y="2996952"/>
            <a:chExt cx="540060" cy="540060"/>
          </a:xfrm>
        </p:grpSpPr>
        <p:sp>
          <p:nvSpPr>
            <p:cNvPr id="32" name="Прямоугольник 31"/>
            <p:cNvSpPr/>
            <p:nvPr userDrawn="1"/>
          </p:nvSpPr>
          <p:spPr>
            <a:xfrm>
              <a:off x="7992380" y="2996952"/>
              <a:ext cx="540060" cy="540060"/>
            </a:xfrm>
            <a:prstGeom prst="rect">
              <a:avLst/>
            </a:prstGeom>
            <a:solidFill>
              <a:srgbClr val="265EA2"/>
            </a:solidFill>
            <a:ln>
              <a:noFill/>
            </a:ln>
            <a:effectLst>
              <a:outerShdw blurRad="101600" dist="38100" dir="5400000" sx="106000" sy="106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 prstMaterial="metal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33" name="Picture 13" descr="1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028384" y="3165097"/>
              <a:ext cx="445140" cy="288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4" name="гиперссылка навигация">
            <a:hlinkClick r:id="rId5" action="ppaction://hlinksldjump" tooltip="К  главной таблице игры "/>
          </p:cNvPr>
          <p:cNvSpPr/>
          <p:nvPr userDrawn="1"/>
        </p:nvSpPr>
        <p:spPr>
          <a:xfrm>
            <a:off x="8639436" y="2096852"/>
            <a:ext cx="504564" cy="46805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36" name="Группа 35"/>
          <p:cNvGrpSpPr/>
          <p:nvPr userDrawn="1"/>
        </p:nvGrpSpPr>
        <p:grpSpPr>
          <a:xfrm>
            <a:off x="8580698" y="1305522"/>
            <a:ext cx="515802" cy="623185"/>
            <a:chOff x="2627784" y="764704"/>
            <a:chExt cx="3780420" cy="6093294"/>
          </a:xfrm>
          <a:effectLst>
            <a:outerShdw blurRad="50800" dist="38100" dir="5400000" sx="104000" sy="104000" algn="t" rotWithShape="0">
              <a:prstClr val="black">
                <a:alpha val="40000"/>
              </a:prstClr>
            </a:outerShdw>
          </a:effectLst>
        </p:grpSpPr>
        <p:grpSp>
          <p:nvGrpSpPr>
            <p:cNvPr id="37" name="Группа 49"/>
            <p:cNvGrpSpPr/>
            <p:nvPr/>
          </p:nvGrpSpPr>
          <p:grpSpPr>
            <a:xfrm>
              <a:off x="2627784" y="764704"/>
              <a:ext cx="3780420" cy="6093294"/>
              <a:chOff x="2627784" y="764704"/>
              <a:chExt cx="3780420" cy="6093294"/>
            </a:xfrm>
          </p:grpSpPr>
          <p:grpSp>
            <p:nvGrpSpPr>
              <p:cNvPr id="49" name="Группа 7"/>
              <p:cNvGrpSpPr/>
              <p:nvPr/>
            </p:nvGrpSpPr>
            <p:grpSpPr>
              <a:xfrm>
                <a:off x="2627784" y="764704"/>
                <a:ext cx="3780420" cy="6093294"/>
                <a:chOff x="3452371" y="1286273"/>
                <a:chExt cx="1699383" cy="3273078"/>
              </a:xfrm>
              <a:effectLst>
                <a:outerShdw blurRad="228600" dist="38100" dir="16200000" sx="104000" sy="104000" rotWithShape="0">
                  <a:prstClr val="black">
                    <a:alpha val="40000"/>
                  </a:prstClr>
                </a:outerShdw>
              </a:effectLst>
            </p:grpSpPr>
            <p:grpSp>
              <p:nvGrpSpPr>
                <p:cNvPr id="51" name="Группа 17"/>
                <p:cNvGrpSpPr/>
                <p:nvPr/>
              </p:nvGrpSpPr>
              <p:grpSpPr>
                <a:xfrm>
                  <a:off x="3452371" y="1286273"/>
                  <a:ext cx="1699383" cy="3273078"/>
                  <a:chOff x="3452371" y="1286273"/>
                  <a:chExt cx="1699383" cy="3273078"/>
                </a:xfrm>
                <a:solidFill>
                  <a:schemeClr val="bg1"/>
                </a:solidFill>
              </p:grpSpPr>
              <p:sp>
                <p:nvSpPr>
                  <p:cNvPr id="80" name="Овал 79"/>
                  <p:cNvSpPr/>
                  <p:nvPr/>
                </p:nvSpPr>
                <p:spPr>
                  <a:xfrm>
                    <a:off x="4002647" y="1286273"/>
                    <a:ext cx="568593" cy="756084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81" name="Скругленный прямоугольник 2"/>
                  <p:cNvSpPr/>
                  <p:nvPr/>
                </p:nvSpPr>
                <p:spPr>
                  <a:xfrm>
                    <a:off x="3707904" y="2204864"/>
                    <a:ext cx="1152128" cy="432048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82" name="Полилиния 81"/>
                  <p:cNvSpPr/>
                  <p:nvPr/>
                </p:nvSpPr>
                <p:spPr>
                  <a:xfrm>
                    <a:off x="3842735" y="2492896"/>
                    <a:ext cx="868589" cy="1181004"/>
                  </a:xfrm>
                  <a:custGeom>
                    <a:avLst/>
                    <a:gdLst>
                      <a:gd name="connsiteX0" fmla="*/ 0 w 972108"/>
                      <a:gd name="connsiteY0" fmla="*/ 249754 h 1044116"/>
                      <a:gd name="connsiteX1" fmla="*/ 73152 w 972108"/>
                      <a:gd name="connsiteY1" fmla="*/ 73151 h 1044116"/>
                      <a:gd name="connsiteX2" fmla="*/ 249755 w 972108"/>
                      <a:gd name="connsiteY2" fmla="*/ 0 h 1044116"/>
                      <a:gd name="connsiteX3" fmla="*/ 722354 w 972108"/>
                      <a:gd name="connsiteY3" fmla="*/ 0 h 1044116"/>
                      <a:gd name="connsiteX4" fmla="*/ 898957 w 972108"/>
                      <a:gd name="connsiteY4" fmla="*/ 73152 h 1044116"/>
                      <a:gd name="connsiteX5" fmla="*/ 972108 w 972108"/>
                      <a:gd name="connsiteY5" fmla="*/ 249755 h 1044116"/>
                      <a:gd name="connsiteX6" fmla="*/ 972108 w 972108"/>
                      <a:gd name="connsiteY6" fmla="*/ 794362 h 1044116"/>
                      <a:gd name="connsiteX7" fmla="*/ 898957 w 972108"/>
                      <a:gd name="connsiteY7" fmla="*/ 970965 h 1044116"/>
                      <a:gd name="connsiteX8" fmla="*/ 722354 w 972108"/>
                      <a:gd name="connsiteY8" fmla="*/ 1044116 h 1044116"/>
                      <a:gd name="connsiteX9" fmla="*/ 249754 w 972108"/>
                      <a:gd name="connsiteY9" fmla="*/ 1044116 h 1044116"/>
                      <a:gd name="connsiteX10" fmla="*/ 73151 w 972108"/>
                      <a:gd name="connsiteY10" fmla="*/ 970965 h 1044116"/>
                      <a:gd name="connsiteX11" fmla="*/ 0 w 972108"/>
                      <a:gd name="connsiteY11" fmla="*/ 794362 h 1044116"/>
                      <a:gd name="connsiteX12" fmla="*/ 0 w 972108"/>
                      <a:gd name="connsiteY12" fmla="*/ 249754 h 1044116"/>
                      <a:gd name="connsiteX0" fmla="*/ 0 w 972108"/>
                      <a:gd name="connsiteY0" fmla="*/ 249754 h 1044116"/>
                      <a:gd name="connsiteX1" fmla="*/ 73152 w 972108"/>
                      <a:gd name="connsiteY1" fmla="*/ 73151 h 1044116"/>
                      <a:gd name="connsiteX2" fmla="*/ 249755 w 972108"/>
                      <a:gd name="connsiteY2" fmla="*/ 0 h 1044116"/>
                      <a:gd name="connsiteX3" fmla="*/ 722354 w 972108"/>
                      <a:gd name="connsiteY3" fmla="*/ 0 h 1044116"/>
                      <a:gd name="connsiteX4" fmla="*/ 898957 w 972108"/>
                      <a:gd name="connsiteY4" fmla="*/ 73152 h 1044116"/>
                      <a:gd name="connsiteX5" fmla="*/ 972108 w 972108"/>
                      <a:gd name="connsiteY5" fmla="*/ 249755 h 1044116"/>
                      <a:gd name="connsiteX6" fmla="*/ 972108 w 972108"/>
                      <a:gd name="connsiteY6" fmla="*/ 794362 h 1044116"/>
                      <a:gd name="connsiteX7" fmla="*/ 898957 w 972108"/>
                      <a:gd name="connsiteY7" fmla="*/ 970965 h 1044116"/>
                      <a:gd name="connsiteX8" fmla="*/ 722354 w 972108"/>
                      <a:gd name="connsiteY8" fmla="*/ 1044116 h 1044116"/>
                      <a:gd name="connsiteX9" fmla="*/ 249754 w 972108"/>
                      <a:gd name="connsiteY9" fmla="*/ 1044116 h 1044116"/>
                      <a:gd name="connsiteX10" fmla="*/ 154142 w 972108"/>
                      <a:gd name="connsiteY10" fmla="*/ 953356 h 1044116"/>
                      <a:gd name="connsiteX11" fmla="*/ 0 w 972108"/>
                      <a:gd name="connsiteY11" fmla="*/ 794362 h 1044116"/>
                      <a:gd name="connsiteX12" fmla="*/ 0 w 972108"/>
                      <a:gd name="connsiteY12" fmla="*/ 249754 h 1044116"/>
                      <a:gd name="connsiteX0" fmla="*/ 0 w 972108"/>
                      <a:gd name="connsiteY0" fmla="*/ 249754 h 1044116"/>
                      <a:gd name="connsiteX1" fmla="*/ 73152 w 972108"/>
                      <a:gd name="connsiteY1" fmla="*/ 73151 h 1044116"/>
                      <a:gd name="connsiteX2" fmla="*/ 249755 w 972108"/>
                      <a:gd name="connsiteY2" fmla="*/ 0 h 1044116"/>
                      <a:gd name="connsiteX3" fmla="*/ 722354 w 972108"/>
                      <a:gd name="connsiteY3" fmla="*/ 0 h 1044116"/>
                      <a:gd name="connsiteX4" fmla="*/ 898957 w 972108"/>
                      <a:gd name="connsiteY4" fmla="*/ 73152 h 1044116"/>
                      <a:gd name="connsiteX5" fmla="*/ 972108 w 972108"/>
                      <a:gd name="connsiteY5" fmla="*/ 249755 h 1044116"/>
                      <a:gd name="connsiteX6" fmla="*/ 972108 w 972108"/>
                      <a:gd name="connsiteY6" fmla="*/ 794362 h 1044116"/>
                      <a:gd name="connsiteX7" fmla="*/ 898957 w 972108"/>
                      <a:gd name="connsiteY7" fmla="*/ 970965 h 1044116"/>
                      <a:gd name="connsiteX8" fmla="*/ 722354 w 972108"/>
                      <a:gd name="connsiteY8" fmla="*/ 1044116 h 1044116"/>
                      <a:gd name="connsiteX9" fmla="*/ 249754 w 972108"/>
                      <a:gd name="connsiteY9" fmla="*/ 1044116 h 1044116"/>
                      <a:gd name="connsiteX10" fmla="*/ 154142 w 972108"/>
                      <a:gd name="connsiteY10" fmla="*/ 953356 h 1044116"/>
                      <a:gd name="connsiteX11" fmla="*/ 82134 w 972108"/>
                      <a:gd name="connsiteY11" fmla="*/ 773336 h 1044116"/>
                      <a:gd name="connsiteX12" fmla="*/ 0 w 972108"/>
                      <a:gd name="connsiteY12" fmla="*/ 249754 h 1044116"/>
                      <a:gd name="connsiteX0" fmla="*/ 0 w 972108"/>
                      <a:gd name="connsiteY0" fmla="*/ 249754 h 1044116"/>
                      <a:gd name="connsiteX1" fmla="*/ 73152 w 972108"/>
                      <a:gd name="connsiteY1" fmla="*/ 73151 h 1044116"/>
                      <a:gd name="connsiteX2" fmla="*/ 249755 w 972108"/>
                      <a:gd name="connsiteY2" fmla="*/ 0 h 1044116"/>
                      <a:gd name="connsiteX3" fmla="*/ 722354 w 972108"/>
                      <a:gd name="connsiteY3" fmla="*/ 0 h 1044116"/>
                      <a:gd name="connsiteX4" fmla="*/ 898957 w 972108"/>
                      <a:gd name="connsiteY4" fmla="*/ 73152 h 1044116"/>
                      <a:gd name="connsiteX5" fmla="*/ 972108 w 972108"/>
                      <a:gd name="connsiteY5" fmla="*/ 249755 h 1044116"/>
                      <a:gd name="connsiteX6" fmla="*/ 972108 w 972108"/>
                      <a:gd name="connsiteY6" fmla="*/ 794362 h 1044116"/>
                      <a:gd name="connsiteX7" fmla="*/ 802214 w 972108"/>
                      <a:gd name="connsiteY7" fmla="*/ 917352 h 1044116"/>
                      <a:gd name="connsiteX8" fmla="*/ 722354 w 972108"/>
                      <a:gd name="connsiteY8" fmla="*/ 1044116 h 1044116"/>
                      <a:gd name="connsiteX9" fmla="*/ 249754 w 972108"/>
                      <a:gd name="connsiteY9" fmla="*/ 1044116 h 1044116"/>
                      <a:gd name="connsiteX10" fmla="*/ 154142 w 972108"/>
                      <a:gd name="connsiteY10" fmla="*/ 953356 h 1044116"/>
                      <a:gd name="connsiteX11" fmla="*/ 82134 w 972108"/>
                      <a:gd name="connsiteY11" fmla="*/ 773336 h 1044116"/>
                      <a:gd name="connsiteX12" fmla="*/ 0 w 972108"/>
                      <a:gd name="connsiteY12" fmla="*/ 249754 h 1044116"/>
                      <a:gd name="connsiteX0" fmla="*/ 0 w 972108"/>
                      <a:gd name="connsiteY0" fmla="*/ 249754 h 1044116"/>
                      <a:gd name="connsiteX1" fmla="*/ 73152 w 972108"/>
                      <a:gd name="connsiteY1" fmla="*/ 73151 h 1044116"/>
                      <a:gd name="connsiteX2" fmla="*/ 249755 w 972108"/>
                      <a:gd name="connsiteY2" fmla="*/ 0 h 1044116"/>
                      <a:gd name="connsiteX3" fmla="*/ 722354 w 972108"/>
                      <a:gd name="connsiteY3" fmla="*/ 0 h 1044116"/>
                      <a:gd name="connsiteX4" fmla="*/ 898957 w 972108"/>
                      <a:gd name="connsiteY4" fmla="*/ 73152 h 1044116"/>
                      <a:gd name="connsiteX5" fmla="*/ 972108 w 972108"/>
                      <a:gd name="connsiteY5" fmla="*/ 249755 h 1044116"/>
                      <a:gd name="connsiteX6" fmla="*/ 874222 w 972108"/>
                      <a:gd name="connsiteY6" fmla="*/ 773336 h 1044116"/>
                      <a:gd name="connsiteX7" fmla="*/ 802214 w 972108"/>
                      <a:gd name="connsiteY7" fmla="*/ 917352 h 1044116"/>
                      <a:gd name="connsiteX8" fmla="*/ 722354 w 972108"/>
                      <a:gd name="connsiteY8" fmla="*/ 1044116 h 1044116"/>
                      <a:gd name="connsiteX9" fmla="*/ 249754 w 972108"/>
                      <a:gd name="connsiteY9" fmla="*/ 1044116 h 1044116"/>
                      <a:gd name="connsiteX10" fmla="*/ 154142 w 972108"/>
                      <a:gd name="connsiteY10" fmla="*/ 953356 h 1044116"/>
                      <a:gd name="connsiteX11" fmla="*/ 82134 w 972108"/>
                      <a:gd name="connsiteY11" fmla="*/ 773336 h 1044116"/>
                      <a:gd name="connsiteX12" fmla="*/ 0 w 972108"/>
                      <a:gd name="connsiteY12" fmla="*/ 249754 h 1044116"/>
                      <a:gd name="connsiteX0" fmla="*/ 0 w 972108"/>
                      <a:gd name="connsiteY0" fmla="*/ 249754 h 1044116"/>
                      <a:gd name="connsiteX1" fmla="*/ 73152 w 972108"/>
                      <a:gd name="connsiteY1" fmla="*/ 73151 h 1044116"/>
                      <a:gd name="connsiteX2" fmla="*/ 249755 w 972108"/>
                      <a:gd name="connsiteY2" fmla="*/ 0 h 1044116"/>
                      <a:gd name="connsiteX3" fmla="*/ 722354 w 972108"/>
                      <a:gd name="connsiteY3" fmla="*/ 0 h 1044116"/>
                      <a:gd name="connsiteX4" fmla="*/ 898957 w 972108"/>
                      <a:gd name="connsiteY4" fmla="*/ 73152 h 1044116"/>
                      <a:gd name="connsiteX5" fmla="*/ 972108 w 972108"/>
                      <a:gd name="connsiteY5" fmla="*/ 249755 h 1044116"/>
                      <a:gd name="connsiteX6" fmla="*/ 874222 w 972108"/>
                      <a:gd name="connsiteY6" fmla="*/ 773336 h 1044116"/>
                      <a:gd name="connsiteX7" fmla="*/ 802214 w 972108"/>
                      <a:gd name="connsiteY7" fmla="*/ 917352 h 1044116"/>
                      <a:gd name="connsiteX8" fmla="*/ 722354 w 972108"/>
                      <a:gd name="connsiteY8" fmla="*/ 1044116 h 1044116"/>
                      <a:gd name="connsiteX9" fmla="*/ 249754 w 972108"/>
                      <a:gd name="connsiteY9" fmla="*/ 1044116 h 1044116"/>
                      <a:gd name="connsiteX10" fmla="*/ 154142 w 972108"/>
                      <a:gd name="connsiteY10" fmla="*/ 953356 h 1044116"/>
                      <a:gd name="connsiteX11" fmla="*/ 82134 w 972108"/>
                      <a:gd name="connsiteY11" fmla="*/ 773336 h 1044116"/>
                      <a:gd name="connsiteX12" fmla="*/ 0 w 972108"/>
                      <a:gd name="connsiteY12" fmla="*/ 249754 h 1044116"/>
                      <a:gd name="connsiteX0" fmla="*/ 0 w 972108"/>
                      <a:gd name="connsiteY0" fmla="*/ 249754 h 1044116"/>
                      <a:gd name="connsiteX1" fmla="*/ 73152 w 972108"/>
                      <a:gd name="connsiteY1" fmla="*/ 73151 h 1044116"/>
                      <a:gd name="connsiteX2" fmla="*/ 249755 w 972108"/>
                      <a:gd name="connsiteY2" fmla="*/ 0 h 1044116"/>
                      <a:gd name="connsiteX3" fmla="*/ 722354 w 972108"/>
                      <a:gd name="connsiteY3" fmla="*/ 0 h 1044116"/>
                      <a:gd name="connsiteX4" fmla="*/ 898957 w 972108"/>
                      <a:gd name="connsiteY4" fmla="*/ 73152 h 1044116"/>
                      <a:gd name="connsiteX5" fmla="*/ 972108 w 972108"/>
                      <a:gd name="connsiteY5" fmla="*/ 249755 h 1044116"/>
                      <a:gd name="connsiteX6" fmla="*/ 874222 w 972108"/>
                      <a:gd name="connsiteY6" fmla="*/ 773336 h 1044116"/>
                      <a:gd name="connsiteX7" fmla="*/ 838218 w 972108"/>
                      <a:gd name="connsiteY7" fmla="*/ 953356 h 1044116"/>
                      <a:gd name="connsiteX8" fmla="*/ 722354 w 972108"/>
                      <a:gd name="connsiteY8" fmla="*/ 1044116 h 1044116"/>
                      <a:gd name="connsiteX9" fmla="*/ 249754 w 972108"/>
                      <a:gd name="connsiteY9" fmla="*/ 1044116 h 1044116"/>
                      <a:gd name="connsiteX10" fmla="*/ 154142 w 972108"/>
                      <a:gd name="connsiteY10" fmla="*/ 953356 h 1044116"/>
                      <a:gd name="connsiteX11" fmla="*/ 82134 w 972108"/>
                      <a:gd name="connsiteY11" fmla="*/ 773336 h 1044116"/>
                      <a:gd name="connsiteX12" fmla="*/ 0 w 972108"/>
                      <a:gd name="connsiteY12" fmla="*/ 249754 h 1044116"/>
                      <a:gd name="connsiteX0" fmla="*/ 0 w 972108"/>
                      <a:gd name="connsiteY0" fmla="*/ 249754 h 1044116"/>
                      <a:gd name="connsiteX1" fmla="*/ 82134 w 972108"/>
                      <a:gd name="connsiteY1" fmla="*/ 53256 h 1044116"/>
                      <a:gd name="connsiteX2" fmla="*/ 249755 w 972108"/>
                      <a:gd name="connsiteY2" fmla="*/ 0 h 1044116"/>
                      <a:gd name="connsiteX3" fmla="*/ 722354 w 972108"/>
                      <a:gd name="connsiteY3" fmla="*/ 0 h 1044116"/>
                      <a:gd name="connsiteX4" fmla="*/ 898957 w 972108"/>
                      <a:gd name="connsiteY4" fmla="*/ 73152 h 1044116"/>
                      <a:gd name="connsiteX5" fmla="*/ 972108 w 972108"/>
                      <a:gd name="connsiteY5" fmla="*/ 249755 h 1044116"/>
                      <a:gd name="connsiteX6" fmla="*/ 874222 w 972108"/>
                      <a:gd name="connsiteY6" fmla="*/ 773336 h 1044116"/>
                      <a:gd name="connsiteX7" fmla="*/ 838218 w 972108"/>
                      <a:gd name="connsiteY7" fmla="*/ 953356 h 1044116"/>
                      <a:gd name="connsiteX8" fmla="*/ 722354 w 972108"/>
                      <a:gd name="connsiteY8" fmla="*/ 1044116 h 1044116"/>
                      <a:gd name="connsiteX9" fmla="*/ 249754 w 972108"/>
                      <a:gd name="connsiteY9" fmla="*/ 1044116 h 1044116"/>
                      <a:gd name="connsiteX10" fmla="*/ 154142 w 972108"/>
                      <a:gd name="connsiteY10" fmla="*/ 953356 h 1044116"/>
                      <a:gd name="connsiteX11" fmla="*/ 82134 w 972108"/>
                      <a:gd name="connsiteY11" fmla="*/ 773336 h 1044116"/>
                      <a:gd name="connsiteX12" fmla="*/ 0 w 972108"/>
                      <a:gd name="connsiteY12" fmla="*/ 249754 h 1044116"/>
                      <a:gd name="connsiteX0" fmla="*/ 0 w 993068"/>
                      <a:gd name="connsiteY0" fmla="*/ 249754 h 1044116"/>
                      <a:gd name="connsiteX1" fmla="*/ 82134 w 993068"/>
                      <a:gd name="connsiteY1" fmla="*/ 53256 h 1044116"/>
                      <a:gd name="connsiteX2" fmla="*/ 249755 w 993068"/>
                      <a:gd name="connsiteY2" fmla="*/ 0 h 1044116"/>
                      <a:gd name="connsiteX3" fmla="*/ 722354 w 993068"/>
                      <a:gd name="connsiteY3" fmla="*/ 0 h 1044116"/>
                      <a:gd name="connsiteX4" fmla="*/ 946230 w 993068"/>
                      <a:gd name="connsiteY4" fmla="*/ 89260 h 1044116"/>
                      <a:gd name="connsiteX5" fmla="*/ 972108 w 993068"/>
                      <a:gd name="connsiteY5" fmla="*/ 249755 h 1044116"/>
                      <a:gd name="connsiteX6" fmla="*/ 874222 w 993068"/>
                      <a:gd name="connsiteY6" fmla="*/ 773336 h 1044116"/>
                      <a:gd name="connsiteX7" fmla="*/ 838218 w 993068"/>
                      <a:gd name="connsiteY7" fmla="*/ 953356 h 1044116"/>
                      <a:gd name="connsiteX8" fmla="*/ 722354 w 993068"/>
                      <a:gd name="connsiteY8" fmla="*/ 1044116 h 1044116"/>
                      <a:gd name="connsiteX9" fmla="*/ 249754 w 993068"/>
                      <a:gd name="connsiteY9" fmla="*/ 1044116 h 1044116"/>
                      <a:gd name="connsiteX10" fmla="*/ 154142 w 993068"/>
                      <a:gd name="connsiteY10" fmla="*/ 953356 h 1044116"/>
                      <a:gd name="connsiteX11" fmla="*/ 82134 w 993068"/>
                      <a:gd name="connsiteY11" fmla="*/ 773336 h 1044116"/>
                      <a:gd name="connsiteX12" fmla="*/ 0 w 993068"/>
                      <a:gd name="connsiteY12" fmla="*/ 249754 h 1044116"/>
                      <a:gd name="connsiteX0" fmla="*/ 27937 w 938871"/>
                      <a:gd name="connsiteY0" fmla="*/ 269280 h 1044116"/>
                      <a:gd name="connsiteX1" fmla="*/ 27937 w 938871"/>
                      <a:gd name="connsiteY1" fmla="*/ 53256 h 1044116"/>
                      <a:gd name="connsiteX2" fmla="*/ 195558 w 938871"/>
                      <a:gd name="connsiteY2" fmla="*/ 0 h 1044116"/>
                      <a:gd name="connsiteX3" fmla="*/ 668157 w 938871"/>
                      <a:gd name="connsiteY3" fmla="*/ 0 h 1044116"/>
                      <a:gd name="connsiteX4" fmla="*/ 892033 w 938871"/>
                      <a:gd name="connsiteY4" fmla="*/ 89260 h 1044116"/>
                      <a:gd name="connsiteX5" fmla="*/ 917911 w 938871"/>
                      <a:gd name="connsiteY5" fmla="*/ 249755 h 1044116"/>
                      <a:gd name="connsiteX6" fmla="*/ 820025 w 938871"/>
                      <a:gd name="connsiteY6" fmla="*/ 773336 h 1044116"/>
                      <a:gd name="connsiteX7" fmla="*/ 784021 w 938871"/>
                      <a:gd name="connsiteY7" fmla="*/ 953356 h 1044116"/>
                      <a:gd name="connsiteX8" fmla="*/ 668157 w 938871"/>
                      <a:gd name="connsiteY8" fmla="*/ 1044116 h 1044116"/>
                      <a:gd name="connsiteX9" fmla="*/ 195557 w 938871"/>
                      <a:gd name="connsiteY9" fmla="*/ 1044116 h 1044116"/>
                      <a:gd name="connsiteX10" fmla="*/ 99945 w 938871"/>
                      <a:gd name="connsiteY10" fmla="*/ 953356 h 1044116"/>
                      <a:gd name="connsiteX11" fmla="*/ 27937 w 938871"/>
                      <a:gd name="connsiteY11" fmla="*/ 773336 h 1044116"/>
                      <a:gd name="connsiteX12" fmla="*/ 27937 w 938871"/>
                      <a:gd name="connsiteY12" fmla="*/ 269280 h 1044116"/>
                      <a:gd name="connsiteX0" fmla="*/ 27937 w 923345"/>
                      <a:gd name="connsiteY0" fmla="*/ 269280 h 1044116"/>
                      <a:gd name="connsiteX1" fmla="*/ 27937 w 923345"/>
                      <a:gd name="connsiteY1" fmla="*/ 53256 h 1044116"/>
                      <a:gd name="connsiteX2" fmla="*/ 195558 w 923345"/>
                      <a:gd name="connsiteY2" fmla="*/ 0 h 1044116"/>
                      <a:gd name="connsiteX3" fmla="*/ 668157 w 923345"/>
                      <a:gd name="connsiteY3" fmla="*/ 0 h 1044116"/>
                      <a:gd name="connsiteX4" fmla="*/ 892033 w 923345"/>
                      <a:gd name="connsiteY4" fmla="*/ 89260 h 1044116"/>
                      <a:gd name="connsiteX5" fmla="*/ 856029 w 923345"/>
                      <a:gd name="connsiteY5" fmla="*/ 305284 h 1044116"/>
                      <a:gd name="connsiteX6" fmla="*/ 820025 w 923345"/>
                      <a:gd name="connsiteY6" fmla="*/ 773336 h 1044116"/>
                      <a:gd name="connsiteX7" fmla="*/ 784021 w 923345"/>
                      <a:gd name="connsiteY7" fmla="*/ 953356 h 1044116"/>
                      <a:gd name="connsiteX8" fmla="*/ 668157 w 923345"/>
                      <a:gd name="connsiteY8" fmla="*/ 1044116 h 1044116"/>
                      <a:gd name="connsiteX9" fmla="*/ 195557 w 923345"/>
                      <a:gd name="connsiteY9" fmla="*/ 1044116 h 1044116"/>
                      <a:gd name="connsiteX10" fmla="*/ 99945 w 923345"/>
                      <a:gd name="connsiteY10" fmla="*/ 953356 h 1044116"/>
                      <a:gd name="connsiteX11" fmla="*/ 27937 w 923345"/>
                      <a:gd name="connsiteY11" fmla="*/ 773336 h 1044116"/>
                      <a:gd name="connsiteX12" fmla="*/ 27937 w 923345"/>
                      <a:gd name="connsiteY12" fmla="*/ 269280 h 1044116"/>
                      <a:gd name="connsiteX0" fmla="*/ 27937 w 923345"/>
                      <a:gd name="connsiteY0" fmla="*/ 269280 h 1044116"/>
                      <a:gd name="connsiteX1" fmla="*/ 27937 w 923345"/>
                      <a:gd name="connsiteY1" fmla="*/ 53256 h 1044116"/>
                      <a:gd name="connsiteX2" fmla="*/ 195558 w 923345"/>
                      <a:gd name="connsiteY2" fmla="*/ 0 h 1044116"/>
                      <a:gd name="connsiteX3" fmla="*/ 668157 w 923345"/>
                      <a:gd name="connsiteY3" fmla="*/ 0 h 1044116"/>
                      <a:gd name="connsiteX4" fmla="*/ 892033 w 923345"/>
                      <a:gd name="connsiteY4" fmla="*/ 89260 h 1044116"/>
                      <a:gd name="connsiteX5" fmla="*/ 856029 w 923345"/>
                      <a:gd name="connsiteY5" fmla="*/ 305284 h 1044116"/>
                      <a:gd name="connsiteX6" fmla="*/ 820025 w 923345"/>
                      <a:gd name="connsiteY6" fmla="*/ 773336 h 1044116"/>
                      <a:gd name="connsiteX7" fmla="*/ 784021 w 923345"/>
                      <a:gd name="connsiteY7" fmla="*/ 953356 h 1044116"/>
                      <a:gd name="connsiteX8" fmla="*/ 668157 w 923345"/>
                      <a:gd name="connsiteY8" fmla="*/ 1044116 h 1044116"/>
                      <a:gd name="connsiteX9" fmla="*/ 195557 w 923345"/>
                      <a:gd name="connsiteY9" fmla="*/ 1044116 h 1044116"/>
                      <a:gd name="connsiteX10" fmla="*/ 99945 w 923345"/>
                      <a:gd name="connsiteY10" fmla="*/ 953356 h 1044116"/>
                      <a:gd name="connsiteX11" fmla="*/ 99945 w 923345"/>
                      <a:gd name="connsiteY11" fmla="*/ 773336 h 1044116"/>
                      <a:gd name="connsiteX12" fmla="*/ 27937 w 923345"/>
                      <a:gd name="connsiteY12" fmla="*/ 269280 h 1044116"/>
                      <a:gd name="connsiteX0" fmla="*/ 27937 w 923345"/>
                      <a:gd name="connsiteY0" fmla="*/ 269280 h 1044116"/>
                      <a:gd name="connsiteX1" fmla="*/ 27937 w 923345"/>
                      <a:gd name="connsiteY1" fmla="*/ 53256 h 1044116"/>
                      <a:gd name="connsiteX2" fmla="*/ 195558 w 923345"/>
                      <a:gd name="connsiteY2" fmla="*/ 0 h 1044116"/>
                      <a:gd name="connsiteX3" fmla="*/ 668157 w 923345"/>
                      <a:gd name="connsiteY3" fmla="*/ 0 h 1044116"/>
                      <a:gd name="connsiteX4" fmla="*/ 892033 w 923345"/>
                      <a:gd name="connsiteY4" fmla="*/ 89260 h 1044116"/>
                      <a:gd name="connsiteX5" fmla="*/ 856029 w 923345"/>
                      <a:gd name="connsiteY5" fmla="*/ 305284 h 1044116"/>
                      <a:gd name="connsiteX6" fmla="*/ 784021 w 923345"/>
                      <a:gd name="connsiteY6" fmla="*/ 809340 h 1044116"/>
                      <a:gd name="connsiteX7" fmla="*/ 784021 w 923345"/>
                      <a:gd name="connsiteY7" fmla="*/ 953356 h 1044116"/>
                      <a:gd name="connsiteX8" fmla="*/ 668157 w 923345"/>
                      <a:gd name="connsiteY8" fmla="*/ 1044116 h 1044116"/>
                      <a:gd name="connsiteX9" fmla="*/ 195557 w 923345"/>
                      <a:gd name="connsiteY9" fmla="*/ 1044116 h 1044116"/>
                      <a:gd name="connsiteX10" fmla="*/ 99945 w 923345"/>
                      <a:gd name="connsiteY10" fmla="*/ 953356 h 1044116"/>
                      <a:gd name="connsiteX11" fmla="*/ 99945 w 923345"/>
                      <a:gd name="connsiteY11" fmla="*/ 773336 h 1044116"/>
                      <a:gd name="connsiteX12" fmla="*/ 27937 w 923345"/>
                      <a:gd name="connsiteY12" fmla="*/ 269280 h 1044116"/>
                      <a:gd name="connsiteX0" fmla="*/ 27937 w 923345"/>
                      <a:gd name="connsiteY0" fmla="*/ 269280 h 1044116"/>
                      <a:gd name="connsiteX1" fmla="*/ 27937 w 923345"/>
                      <a:gd name="connsiteY1" fmla="*/ 53256 h 1044116"/>
                      <a:gd name="connsiteX2" fmla="*/ 195558 w 923345"/>
                      <a:gd name="connsiteY2" fmla="*/ 0 h 1044116"/>
                      <a:gd name="connsiteX3" fmla="*/ 668157 w 923345"/>
                      <a:gd name="connsiteY3" fmla="*/ 0 h 1044116"/>
                      <a:gd name="connsiteX4" fmla="*/ 892033 w 923345"/>
                      <a:gd name="connsiteY4" fmla="*/ 89260 h 1044116"/>
                      <a:gd name="connsiteX5" fmla="*/ 856029 w 923345"/>
                      <a:gd name="connsiteY5" fmla="*/ 305284 h 1044116"/>
                      <a:gd name="connsiteX6" fmla="*/ 784021 w 923345"/>
                      <a:gd name="connsiteY6" fmla="*/ 809340 h 1044116"/>
                      <a:gd name="connsiteX7" fmla="*/ 784021 w 923345"/>
                      <a:gd name="connsiteY7" fmla="*/ 953356 h 1044116"/>
                      <a:gd name="connsiteX8" fmla="*/ 668157 w 923345"/>
                      <a:gd name="connsiteY8" fmla="*/ 1044116 h 1044116"/>
                      <a:gd name="connsiteX9" fmla="*/ 195557 w 923345"/>
                      <a:gd name="connsiteY9" fmla="*/ 1044116 h 1044116"/>
                      <a:gd name="connsiteX10" fmla="*/ 99945 w 923345"/>
                      <a:gd name="connsiteY10" fmla="*/ 953356 h 1044116"/>
                      <a:gd name="connsiteX11" fmla="*/ 99945 w 923345"/>
                      <a:gd name="connsiteY11" fmla="*/ 773336 h 1044116"/>
                      <a:gd name="connsiteX12" fmla="*/ 27937 w 923345"/>
                      <a:gd name="connsiteY12" fmla="*/ 269280 h 1044116"/>
                      <a:gd name="connsiteX0" fmla="*/ 27937 w 923345"/>
                      <a:gd name="connsiteY0" fmla="*/ 269280 h 1044116"/>
                      <a:gd name="connsiteX1" fmla="*/ 27937 w 923345"/>
                      <a:gd name="connsiteY1" fmla="*/ 53256 h 1044116"/>
                      <a:gd name="connsiteX2" fmla="*/ 195558 w 923345"/>
                      <a:gd name="connsiteY2" fmla="*/ 0 h 1044116"/>
                      <a:gd name="connsiteX3" fmla="*/ 668157 w 923345"/>
                      <a:gd name="connsiteY3" fmla="*/ 0 h 1044116"/>
                      <a:gd name="connsiteX4" fmla="*/ 892033 w 923345"/>
                      <a:gd name="connsiteY4" fmla="*/ 89260 h 1044116"/>
                      <a:gd name="connsiteX5" fmla="*/ 856029 w 923345"/>
                      <a:gd name="connsiteY5" fmla="*/ 305284 h 1044116"/>
                      <a:gd name="connsiteX6" fmla="*/ 801273 w 923345"/>
                      <a:gd name="connsiteY6" fmla="*/ 799214 h 1044116"/>
                      <a:gd name="connsiteX7" fmla="*/ 784021 w 923345"/>
                      <a:gd name="connsiteY7" fmla="*/ 953356 h 1044116"/>
                      <a:gd name="connsiteX8" fmla="*/ 668157 w 923345"/>
                      <a:gd name="connsiteY8" fmla="*/ 1044116 h 1044116"/>
                      <a:gd name="connsiteX9" fmla="*/ 195557 w 923345"/>
                      <a:gd name="connsiteY9" fmla="*/ 1044116 h 1044116"/>
                      <a:gd name="connsiteX10" fmla="*/ 99945 w 923345"/>
                      <a:gd name="connsiteY10" fmla="*/ 953356 h 1044116"/>
                      <a:gd name="connsiteX11" fmla="*/ 99945 w 923345"/>
                      <a:gd name="connsiteY11" fmla="*/ 773336 h 1044116"/>
                      <a:gd name="connsiteX12" fmla="*/ 27937 w 923345"/>
                      <a:gd name="connsiteY12" fmla="*/ 269280 h 1044116"/>
                      <a:gd name="connsiteX0" fmla="*/ 27937 w 923345"/>
                      <a:gd name="connsiteY0" fmla="*/ 269280 h 1044116"/>
                      <a:gd name="connsiteX1" fmla="*/ 27937 w 923345"/>
                      <a:gd name="connsiteY1" fmla="*/ 53256 h 1044116"/>
                      <a:gd name="connsiteX2" fmla="*/ 195558 w 923345"/>
                      <a:gd name="connsiteY2" fmla="*/ 0 h 1044116"/>
                      <a:gd name="connsiteX3" fmla="*/ 668157 w 923345"/>
                      <a:gd name="connsiteY3" fmla="*/ 0 h 1044116"/>
                      <a:gd name="connsiteX4" fmla="*/ 892033 w 923345"/>
                      <a:gd name="connsiteY4" fmla="*/ 89260 h 1044116"/>
                      <a:gd name="connsiteX5" fmla="*/ 856029 w 923345"/>
                      <a:gd name="connsiteY5" fmla="*/ 305284 h 1044116"/>
                      <a:gd name="connsiteX6" fmla="*/ 801273 w 923345"/>
                      <a:gd name="connsiteY6" fmla="*/ 799214 h 1044116"/>
                      <a:gd name="connsiteX7" fmla="*/ 784021 w 923345"/>
                      <a:gd name="connsiteY7" fmla="*/ 953356 h 1044116"/>
                      <a:gd name="connsiteX8" fmla="*/ 668157 w 923345"/>
                      <a:gd name="connsiteY8" fmla="*/ 1044116 h 1044116"/>
                      <a:gd name="connsiteX9" fmla="*/ 195557 w 923345"/>
                      <a:gd name="connsiteY9" fmla="*/ 1044116 h 1044116"/>
                      <a:gd name="connsiteX10" fmla="*/ 99945 w 923345"/>
                      <a:gd name="connsiteY10" fmla="*/ 953356 h 1044116"/>
                      <a:gd name="connsiteX11" fmla="*/ 99945 w 923345"/>
                      <a:gd name="connsiteY11" fmla="*/ 773336 h 1044116"/>
                      <a:gd name="connsiteX12" fmla="*/ 27937 w 923345"/>
                      <a:gd name="connsiteY12" fmla="*/ 269280 h 1044116"/>
                      <a:gd name="connsiteX0" fmla="*/ 27937 w 923345"/>
                      <a:gd name="connsiteY0" fmla="*/ 269280 h 1044116"/>
                      <a:gd name="connsiteX1" fmla="*/ 27937 w 923345"/>
                      <a:gd name="connsiteY1" fmla="*/ 53256 h 1044116"/>
                      <a:gd name="connsiteX2" fmla="*/ 195558 w 923345"/>
                      <a:gd name="connsiteY2" fmla="*/ 0 h 1044116"/>
                      <a:gd name="connsiteX3" fmla="*/ 668157 w 923345"/>
                      <a:gd name="connsiteY3" fmla="*/ 0 h 1044116"/>
                      <a:gd name="connsiteX4" fmla="*/ 892033 w 923345"/>
                      <a:gd name="connsiteY4" fmla="*/ 89260 h 1044116"/>
                      <a:gd name="connsiteX5" fmla="*/ 856029 w 923345"/>
                      <a:gd name="connsiteY5" fmla="*/ 305284 h 1044116"/>
                      <a:gd name="connsiteX6" fmla="*/ 801273 w 923345"/>
                      <a:gd name="connsiteY6" fmla="*/ 799214 h 1044116"/>
                      <a:gd name="connsiteX7" fmla="*/ 784021 w 923345"/>
                      <a:gd name="connsiteY7" fmla="*/ 953356 h 1044116"/>
                      <a:gd name="connsiteX8" fmla="*/ 668157 w 923345"/>
                      <a:gd name="connsiteY8" fmla="*/ 1044116 h 1044116"/>
                      <a:gd name="connsiteX9" fmla="*/ 195557 w 923345"/>
                      <a:gd name="connsiteY9" fmla="*/ 1044116 h 1044116"/>
                      <a:gd name="connsiteX10" fmla="*/ 99945 w 923345"/>
                      <a:gd name="connsiteY10" fmla="*/ 953356 h 1044116"/>
                      <a:gd name="connsiteX11" fmla="*/ 99945 w 923345"/>
                      <a:gd name="connsiteY11" fmla="*/ 773336 h 1044116"/>
                      <a:gd name="connsiteX12" fmla="*/ 27937 w 923345"/>
                      <a:gd name="connsiteY12" fmla="*/ 269280 h 1044116"/>
                      <a:gd name="connsiteX0" fmla="*/ 27937 w 868589"/>
                      <a:gd name="connsiteY0" fmla="*/ 269280 h 1044116"/>
                      <a:gd name="connsiteX1" fmla="*/ 27937 w 868589"/>
                      <a:gd name="connsiteY1" fmla="*/ 53256 h 1044116"/>
                      <a:gd name="connsiteX2" fmla="*/ 195558 w 868589"/>
                      <a:gd name="connsiteY2" fmla="*/ 0 h 1044116"/>
                      <a:gd name="connsiteX3" fmla="*/ 668157 w 868589"/>
                      <a:gd name="connsiteY3" fmla="*/ 0 h 1044116"/>
                      <a:gd name="connsiteX4" fmla="*/ 837277 w 868589"/>
                      <a:gd name="connsiteY4" fmla="*/ 79134 h 1044116"/>
                      <a:gd name="connsiteX5" fmla="*/ 856029 w 868589"/>
                      <a:gd name="connsiteY5" fmla="*/ 305284 h 1044116"/>
                      <a:gd name="connsiteX6" fmla="*/ 801273 w 868589"/>
                      <a:gd name="connsiteY6" fmla="*/ 799214 h 1044116"/>
                      <a:gd name="connsiteX7" fmla="*/ 784021 w 868589"/>
                      <a:gd name="connsiteY7" fmla="*/ 953356 h 1044116"/>
                      <a:gd name="connsiteX8" fmla="*/ 668157 w 868589"/>
                      <a:gd name="connsiteY8" fmla="*/ 1044116 h 1044116"/>
                      <a:gd name="connsiteX9" fmla="*/ 195557 w 868589"/>
                      <a:gd name="connsiteY9" fmla="*/ 1044116 h 1044116"/>
                      <a:gd name="connsiteX10" fmla="*/ 99945 w 868589"/>
                      <a:gd name="connsiteY10" fmla="*/ 953356 h 1044116"/>
                      <a:gd name="connsiteX11" fmla="*/ 99945 w 868589"/>
                      <a:gd name="connsiteY11" fmla="*/ 773336 h 1044116"/>
                      <a:gd name="connsiteX12" fmla="*/ 27937 w 868589"/>
                      <a:gd name="connsiteY12" fmla="*/ 269280 h 1044116"/>
                      <a:gd name="connsiteX0" fmla="*/ 27937 w 868589"/>
                      <a:gd name="connsiteY0" fmla="*/ 313035 h 1087871"/>
                      <a:gd name="connsiteX1" fmla="*/ 27937 w 868589"/>
                      <a:gd name="connsiteY1" fmla="*/ 97011 h 1087871"/>
                      <a:gd name="connsiteX2" fmla="*/ 195558 w 868589"/>
                      <a:gd name="connsiteY2" fmla="*/ 43755 h 1087871"/>
                      <a:gd name="connsiteX3" fmla="*/ 668157 w 868589"/>
                      <a:gd name="connsiteY3" fmla="*/ 43755 h 1087871"/>
                      <a:gd name="connsiteX4" fmla="*/ 837277 w 868589"/>
                      <a:gd name="connsiteY4" fmla="*/ 50881 h 1087871"/>
                      <a:gd name="connsiteX5" fmla="*/ 856029 w 868589"/>
                      <a:gd name="connsiteY5" fmla="*/ 349039 h 1087871"/>
                      <a:gd name="connsiteX6" fmla="*/ 801273 w 868589"/>
                      <a:gd name="connsiteY6" fmla="*/ 842969 h 1087871"/>
                      <a:gd name="connsiteX7" fmla="*/ 784021 w 868589"/>
                      <a:gd name="connsiteY7" fmla="*/ 997111 h 1087871"/>
                      <a:gd name="connsiteX8" fmla="*/ 668157 w 868589"/>
                      <a:gd name="connsiteY8" fmla="*/ 1087871 h 1087871"/>
                      <a:gd name="connsiteX9" fmla="*/ 195557 w 868589"/>
                      <a:gd name="connsiteY9" fmla="*/ 1087871 h 1087871"/>
                      <a:gd name="connsiteX10" fmla="*/ 99945 w 868589"/>
                      <a:gd name="connsiteY10" fmla="*/ 997111 h 1087871"/>
                      <a:gd name="connsiteX11" fmla="*/ 99945 w 868589"/>
                      <a:gd name="connsiteY11" fmla="*/ 817091 h 1087871"/>
                      <a:gd name="connsiteX12" fmla="*/ 27937 w 868589"/>
                      <a:gd name="connsiteY12" fmla="*/ 313035 h 10878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868589" h="1087871">
                        <a:moveTo>
                          <a:pt x="27937" y="313035"/>
                        </a:moveTo>
                        <a:cubicBezTo>
                          <a:pt x="27937" y="246796"/>
                          <a:pt x="0" y="141891"/>
                          <a:pt x="27937" y="97011"/>
                        </a:cubicBezTo>
                        <a:cubicBezTo>
                          <a:pt x="55874" y="52131"/>
                          <a:pt x="129319" y="43755"/>
                          <a:pt x="195558" y="43755"/>
                        </a:cubicBezTo>
                        <a:lnTo>
                          <a:pt x="668157" y="43755"/>
                        </a:lnTo>
                        <a:cubicBezTo>
                          <a:pt x="734396" y="43755"/>
                          <a:pt x="805965" y="0"/>
                          <a:pt x="837277" y="50881"/>
                        </a:cubicBezTo>
                        <a:cubicBezTo>
                          <a:pt x="868589" y="101762"/>
                          <a:pt x="856793" y="275934"/>
                          <a:pt x="856029" y="349039"/>
                        </a:cubicBezTo>
                        <a:cubicBezTo>
                          <a:pt x="817395" y="521488"/>
                          <a:pt x="819525" y="678326"/>
                          <a:pt x="801273" y="842969"/>
                        </a:cubicBezTo>
                        <a:cubicBezTo>
                          <a:pt x="781920" y="928950"/>
                          <a:pt x="806207" y="956294"/>
                          <a:pt x="784021" y="997111"/>
                        </a:cubicBezTo>
                        <a:cubicBezTo>
                          <a:pt x="761835" y="1037928"/>
                          <a:pt x="734396" y="1087871"/>
                          <a:pt x="668157" y="1087871"/>
                        </a:cubicBezTo>
                        <a:lnTo>
                          <a:pt x="195557" y="1087871"/>
                        </a:lnTo>
                        <a:cubicBezTo>
                          <a:pt x="129318" y="1087871"/>
                          <a:pt x="115880" y="1042241"/>
                          <a:pt x="99945" y="997111"/>
                        </a:cubicBezTo>
                        <a:cubicBezTo>
                          <a:pt x="84010" y="951981"/>
                          <a:pt x="99945" y="883330"/>
                          <a:pt x="99945" y="817091"/>
                        </a:cubicBezTo>
                        <a:lnTo>
                          <a:pt x="27937" y="313035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83" name="Овал 82"/>
                  <p:cNvSpPr/>
                  <p:nvPr/>
                </p:nvSpPr>
                <p:spPr>
                  <a:xfrm rot="1081581">
                    <a:off x="3511618" y="2456314"/>
                    <a:ext cx="216185" cy="876577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84" name="Овал 14"/>
                  <p:cNvSpPr/>
                  <p:nvPr/>
                </p:nvSpPr>
                <p:spPr>
                  <a:xfrm rot="20425199">
                    <a:off x="4814803" y="2416089"/>
                    <a:ext cx="251984" cy="937061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85" name="Овал 84"/>
                  <p:cNvSpPr/>
                  <p:nvPr/>
                </p:nvSpPr>
                <p:spPr>
                  <a:xfrm rot="20990149">
                    <a:off x="3452371" y="3297256"/>
                    <a:ext cx="202280" cy="710459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86" name="Овал 16"/>
                  <p:cNvSpPr/>
                  <p:nvPr/>
                </p:nvSpPr>
                <p:spPr>
                  <a:xfrm rot="441916">
                    <a:off x="4936776" y="3247880"/>
                    <a:ext cx="214978" cy="72337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87" name="Скругленный прямоугольник 86"/>
                  <p:cNvSpPr/>
                  <p:nvPr/>
                </p:nvSpPr>
                <p:spPr>
                  <a:xfrm>
                    <a:off x="3887924" y="3609020"/>
                    <a:ext cx="792088" cy="540060"/>
                  </a:xfrm>
                  <a:prstGeom prst="roundRect">
                    <a:avLst>
                      <a:gd name="adj" fmla="val 40487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88" name="Полилиния 87"/>
                  <p:cNvSpPr/>
                  <p:nvPr/>
                </p:nvSpPr>
                <p:spPr>
                  <a:xfrm rot="515279">
                    <a:off x="3484603" y="3907589"/>
                    <a:ext cx="170969" cy="397585"/>
                  </a:xfrm>
                  <a:custGeom>
                    <a:avLst/>
                    <a:gdLst>
                      <a:gd name="connsiteX0" fmla="*/ 0 w 166805"/>
                      <a:gd name="connsiteY0" fmla="*/ 27801 h 352879"/>
                      <a:gd name="connsiteX1" fmla="*/ 8143 w 166805"/>
                      <a:gd name="connsiteY1" fmla="*/ 8143 h 352879"/>
                      <a:gd name="connsiteX2" fmla="*/ 27801 w 166805"/>
                      <a:gd name="connsiteY2" fmla="*/ 0 h 352879"/>
                      <a:gd name="connsiteX3" fmla="*/ 139004 w 166805"/>
                      <a:gd name="connsiteY3" fmla="*/ 0 h 352879"/>
                      <a:gd name="connsiteX4" fmla="*/ 158662 w 166805"/>
                      <a:gd name="connsiteY4" fmla="*/ 8143 h 352879"/>
                      <a:gd name="connsiteX5" fmla="*/ 166805 w 166805"/>
                      <a:gd name="connsiteY5" fmla="*/ 27801 h 352879"/>
                      <a:gd name="connsiteX6" fmla="*/ 166805 w 166805"/>
                      <a:gd name="connsiteY6" fmla="*/ 325078 h 352879"/>
                      <a:gd name="connsiteX7" fmla="*/ 158662 w 166805"/>
                      <a:gd name="connsiteY7" fmla="*/ 344736 h 352879"/>
                      <a:gd name="connsiteX8" fmla="*/ 139004 w 166805"/>
                      <a:gd name="connsiteY8" fmla="*/ 352879 h 352879"/>
                      <a:gd name="connsiteX9" fmla="*/ 27801 w 166805"/>
                      <a:gd name="connsiteY9" fmla="*/ 352879 h 352879"/>
                      <a:gd name="connsiteX10" fmla="*/ 8143 w 166805"/>
                      <a:gd name="connsiteY10" fmla="*/ 344736 h 352879"/>
                      <a:gd name="connsiteX11" fmla="*/ 0 w 166805"/>
                      <a:gd name="connsiteY11" fmla="*/ 325078 h 352879"/>
                      <a:gd name="connsiteX12" fmla="*/ 0 w 166805"/>
                      <a:gd name="connsiteY12" fmla="*/ 27801 h 352879"/>
                      <a:gd name="connsiteX0" fmla="*/ 26060 w 166805"/>
                      <a:gd name="connsiteY0" fmla="*/ 32477 h 352879"/>
                      <a:gd name="connsiteX1" fmla="*/ 8143 w 166805"/>
                      <a:gd name="connsiteY1" fmla="*/ 8143 h 352879"/>
                      <a:gd name="connsiteX2" fmla="*/ 27801 w 166805"/>
                      <a:gd name="connsiteY2" fmla="*/ 0 h 352879"/>
                      <a:gd name="connsiteX3" fmla="*/ 139004 w 166805"/>
                      <a:gd name="connsiteY3" fmla="*/ 0 h 352879"/>
                      <a:gd name="connsiteX4" fmla="*/ 158662 w 166805"/>
                      <a:gd name="connsiteY4" fmla="*/ 8143 h 352879"/>
                      <a:gd name="connsiteX5" fmla="*/ 166805 w 166805"/>
                      <a:gd name="connsiteY5" fmla="*/ 27801 h 352879"/>
                      <a:gd name="connsiteX6" fmla="*/ 166805 w 166805"/>
                      <a:gd name="connsiteY6" fmla="*/ 325078 h 352879"/>
                      <a:gd name="connsiteX7" fmla="*/ 158662 w 166805"/>
                      <a:gd name="connsiteY7" fmla="*/ 344736 h 352879"/>
                      <a:gd name="connsiteX8" fmla="*/ 139004 w 166805"/>
                      <a:gd name="connsiteY8" fmla="*/ 352879 h 352879"/>
                      <a:gd name="connsiteX9" fmla="*/ 27801 w 166805"/>
                      <a:gd name="connsiteY9" fmla="*/ 352879 h 352879"/>
                      <a:gd name="connsiteX10" fmla="*/ 8143 w 166805"/>
                      <a:gd name="connsiteY10" fmla="*/ 344736 h 352879"/>
                      <a:gd name="connsiteX11" fmla="*/ 0 w 166805"/>
                      <a:gd name="connsiteY11" fmla="*/ 325078 h 352879"/>
                      <a:gd name="connsiteX12" fmla="*/ 26060 w 166805"/>
                      <a:gd name="connsiteY12" fmla="*/ 32477 h 352879"/>
                      <a:gd name="connsiteX0" fmla="*/ 26060 w 166805"/>
                      <a:gd name="connsiteY0" fmla="*/ 32477 h 352879"/>
                      <a:gd name="connsiteX1" fmla="*/ 8143 w 166805"/>
                      <a:gd name="connsiteY1" fmla="*/ 8143 h 352879"/>
                      <a:gd name="connsiteX2" fmla="*/ 27801 w 166805"/>
                      <a:gd name="connsiteY2" fmla="*/ 0 h 352879"/>
                      <a:gd name="connsiteX3" fmla="*/ 139004 w 166805"/>
                      <a:gd name="connsiteY3" fmla="*/ 0 h 352879"/>
                      <a:gd name="connsiteX4" fmla="*/ 158662 w 166805"/>
                      <a:gd name="connsiteY4" fmla="*/ 8143 h 352879"/>
                      <a:gd name="connsiteX5" fmla="*/ 166805 w 166805"/>
                      <a:gd name="connsiteY5" fmla="*/ 27801 h 352879"/>
                      <a:gd name="connsiteX6" fmla="*/ 166805 w 166805"/>
                      <a:gd name="connsiteY6" fmla="*/ 325078 h 352879"/>
                      <a:gd name="connsiteX7" fmla="*/ 158662 w 166805"/>
                      <a:gd name="connsiteY7" fmla="*/ 344736 h 352879"/>
                      <a:gd name="connsiteX8" fmla="*/ 139004 w 166805"/>
                      <a:gd name="connsiteY8" fmla="*/ 352879 h 352879"/>
                      <a:gd name="connsiteX9" fmla="*/ 27801 w 166805"/>
                      <a:gd name="connsiteY9" fmla="*/ 352879 h 352879"/>
                      <a:gd name="connsiteX10" fmla="*/ 8143 w 166805"/>
                      <a:gd name="connsiteY10" fmla="*/ 344736 h 352879"/>
                      <a:gd name="connsiteX11" fmla="*/ 0 w 166805"/>
                      <a:gd name="connsiteY11" fmla="*/ 325078 h 352879"/>
                      <a:gd name="connsiteX12" fmla="*/ 26060 w 166805"/>
                      <a:gd name="connsiteY12" fmla="*/ 32477 h 352879"/>
                      <a:gd name="connsiteX0" fmla="*/ 26060 w 166805"/>
                      <a:gd name="connsiteY0" fmla="*/ 32477 h 352879"/>
                      <a:gd name="connsiteX1" fmla="*/ 8143 w 166805"/>
                      <a:gd name="connsiteY1" fmla="*/ 8143 h 352879"/>
                      <a:gd name="connsiteX2" fmla="*/ 27801 w 166805"/>
                      <a:gd name="connsiteY2" fmla="*/ 0 h 352879"/>
                      <a:gd name="connsiteX3" fmla="*/ 139004 w 166805"/>
                      <a:gd name="connsiteY3" fmla="*/ 0 h 352879"/>
                      <a:gd name="connsiteX4" fmla="*/ 158662 w 166805"/>
                      <a:gd name="connsiteY4" fmla="*/ 8143 h 352879"/>
                      <a:gd name="connsiteX5" fmla="*/ 132861 w 166805"/>
                      <a:gd name="connsiteY5" fmla="*/ 16347 h 352879"/>
                      <a:gd name="connsiteX6" fmla="*/ 166805 w 166805"/>
                      <a:gd name="connsiteY6" fmla="*/ 325078 h 352879"/>
                      <a:gd name="connsiteX7" fmla="*/ 158662 w 166805"/>
                      <a:gd name="connsiteY7" fmla="*/ 344736 h 352879"/>
                      <a:gd name="connsiteX8" fmla="*/ 139004 w 166805"/>
                      <a:gd name="connsiteY8" fmla="*/ 352879 h 352879"/>
                      <a:gd name="connsiteX9" fmla="*/ 27801 w 166805"/>
                      <a:gd name="connsiteY9" fmla="*/ 352879 h 352879"/>
                      <a:gd name="connsiteX10" fmla="*/ 8143 w 166805"/>
                      <a:gd name="connsiteY10" fmla="*/ 344736 h 352879"/>
                      <a:gd name="connsiteX11" fmla="*/ 0 w 166805"/>
                      <a:gd name="connsiteY11" fmla="*/ 325078 h 352879"/>
                      <a:gd name="connsiteX12" fmla="*/ 26060 w 166805"/>
                      <a:gd name="connsiteY12" fmla="*/ 32477 h 352879"/>
                      <a:gd name="connsiteX0" fmla="*/ 0 w 176345"/>
                      <a:gd name="connsiteY0" fmla="*/ 37853 h 352879"/>
                      <a:gd name="connsiteX1" fmla="*/ 17683 w 176345"/>
                      <a:gd name="connsiteY1" fmla="*/ 8143 h 352879"/>
                      <a:gd name="connsiteX2" fmla="*/ 37341 w 176345"/>
                      <a:gd name="connsiteY2" fmla="*/ 0 h 352879"/>
                      <a:gd name="connsiteX3" fmla="*/ 148544 w 176345"/>
                      <a:gd name="connsiteY3" fmla="*/ 0 h 352879"/>
                      <a:gd name="connsiteX4" fmla="*/ 168202 w 176345"/>
                      <a:gd name="connsiteY4" fmla="*/ 8143 h 352879"/>
                      <a:gd name="connsiteX5" fmla="*/ 142401 w 176345"/>
                      <a:gd name="connsiteY5" fmla="*/ 16347 h 352879"/>
                      <a:gd name="connsiteX6" fmla="*/ 176345 w 176345"/>
                      <a:gd name="connsiteY6" fmla="*/ 325078 h 352879"/>
                      <a:gd name="connsiteX7" fmla="*/ 168202 w 176345"/>
                      <a:gd name="connsiteY7" fmla="*/ 344736 h 352879"/>
                      <a:gd name="connsiteX8" fmla="*/ 148544 w 176345"/>
                      <a:gd name="connsiteY8" fmla="*/ 352879 h 352879"/>
                      <a:gd name="connsiteX9" fmla="*/ 37341 w 176345"/>
                      <a:gd name="connsiteY9" fmla="*/ 352879 h 352879"/>
                      <a:gd name="connsiteX10" fmla="*/ 17683 w 176345"/>
                      <a:gd name="connsiteY10" fmla="*/ 344736 h 352879"/>
                      <a:gd name="connsiteX11" fmla="*/ 9540 w 176345"/>
                      <a:gd name="connsiteY11" fmla="*/ 325078 h 352879"/>
                      <a:gd name="connsiteX12" fmla="*/ 0 w 176345"/>
                      <a:gd name="connsiteY12" fmla="*/ 37853 h 352879"/>
                      <a:gd name="connsiteX0" fmla="*/ 0 w 183378"/>
                      <a:gd name="connsiteY0" fmla="*/ 37853 h 352879"/>
                      <a:gd name="connsiteX1" fmla="*/ 17683 w 183378"/>
                      <a:gd name="connsiteY1" fmla="*/ 8143 h 352879"/>
                      <a:gd name="connsiteX2" fmla="*/ 37341 w 183378"/>
                      <a:gd name="connsiteY2" fmla="*/ 0 h 352879"/>
                      <a:gd name="connsiteX3" fmla="*/ 148544 w 183378"/>
                      <a:gd name="connsiteY3" fmla="*/ 0 h 352879"/>
                      <a:gd name="connsiteX4" fmla="*/ 168202 w 183378"/>
                      <a:gd name="connsiteY4" fmla="*/ 8143 h 352879"/>
                      <a:gd name="connsiteX5" fmla="*/ 183378 w 183378"/>
                      <a:gd name="connsiteY5" fmla="*/ 46571 h 352879"/>
                      <a:gd name="connsiteX6" fmla="*/ 176345 w 183378"/>
                      <a:gd name="connsiteY6" fmla="*/ 325078 h 352879"/>
                      <a:gd name="connsiteX7" fmla="*/ 168202 w 183378"/>
                      <a:gd name="connsiteY7" fmla="*/ 344736 h 352879"/>
                      <a:gd name="connsiteX8" fmla="*/ 148544 w 183378"/>
                      <a:gd name="connsiteY8" fmla="*/ 352879 h 352879"/>
                      <a:gd name="connsiteX9" fmla="*/ 37341 w 183378"/>
                      <a:gd name="connsiteY9" fmla="*/ 352879 h 352879"/>
                      <a:gd name="connsiteX10" fmla="*/ 17683 w 183378"/>
                      <a:gd name="connsiteY10" fmla="*/ 344736 h 352879"/>
                      <a:gd name="connsiteX11" fmla="*/ 9540 w 183378"/>
                      <a:gd name="connsiteY11" fmla="*/ 325078 h 352879"/>
                      <a:gd name="connsiteX12" fmla="*/ 0 w 183378"/>
                      <a:gd name="connsiteY12" fmla="*/ 37853 h 352879"/>
                      <a:gd name="connsiteX0" fmla="*/ 0 w 183378"/>
                      <a:gd name="connsiteY0" fmla="*/ 37853 h 352879"/>
                      <a:gd name="connsiteX1" fmla="*/ 17683 w 183378"/>
                      <a:gd name="connsiteY1" fmla="*/ 8143 h 352879"/>
                      <a:gd name="connsiteX2" fmla="*/ 71201 w 183378"/>
                      <a:gd name="connsiteY2" fmla="*/ 27100 h 352879"/>
                      <a:gd name="connsiteX3" fmla="*/ 148544 w 183378"/>
                      <a:gd name="connsiteY3" fmla="*/ 0 h 352879"/>
                      <a:gd name="connsiteX4" fmla="*/ 168202 w 183378"/>
                      <a:gd name="connsiteY4" fmla="*/ 8143 h 352879"/>
                      <a:gd name="connsiteX5" fmla="*/ 183378 w 183378"/>
                      <a:gd name="connsiteY5" fmla="*/ 46571 h 352879"/>
                      <a:gd name="connsiteX6" fmla="*/ 176345 w 183378"/>
                      <a:gd name="connsiteY6" fmla="*/ 325078 h 352879"/>
                      <a:gd name="connsiteX7" fmla="*/ 168202 w 183378"/>
                      <a:gd name="connsiteY7" fmla="*/ 344736 h 352879"/>
                      <a:gd name="connsiteX8" fmla="*/ 148544 w 183378"/>
                      <a:gd name="connsiteY8" fmla="*/ 352879 h 352879"/>
                      <a:gd name="connsiteX9" fmla="*/ 37341 w 183378"/>
                      <a:gd name="connsiteY9" fmla="*/ 352879 h 352879"/>
                      <a:gd name="connsiteX10" fmla="*/ 17683 w 183378"/>
                      <a:gd name="connsiteY10" fmla="*/ 344736 h 352879"/>
                      <a:gd name="connsiteX11" fmla="*/ 9540 w 183378"/>
                      <a:gd name="connsiteY11" fmla="*/ 325078 h 352879"/>
                      <a:gd name="connsiteX12" fmla="*/ 0 w 183378"/>
                      <a:gd name="connsiteY12" fmla="*/ 37853 h 352879"/>
                      <a:gd name="connsiteX0" fmla="*/ 0 w 183378"/>
                      <a:gd name="connsiteY0" fmla="*/ 37853 h 352879"/>
                      <a:gd name="connsiteX1" fmla="*/ 35600 w 183378"/>
                      <a:gd name="connsiteY1" fmla="*/ 32476 h 352879"/>
                      <a:gd name="connsiteX2" fmla="*/ 71201 w 183378"/>
                      <a:gd name="connsiteY2" fmla="*/ 27100 h 352879"/>
                      <a:gd name="connsiteX3" fmla="*/ 148544 w 183378"/>
                      <a:gd name="connsiteY3" fmla="*/ 0 h 352879"/>
                      <a:gd name="connsiteX4" fmla="*/ 168202 w 183378"/>
                      <a:gd name="connsiteY4" fmla="*/ 8143 h 352879"/>
                      <a:gd name="connsiteX5" fmla="*/ 183378 w 183378"/>
                      <a:gd name="connsiteY5" fmla="*/ 46571 h 352879"/>
                      <a:gd name="connsiteX6" fmla="*/ 176345 w 183378"/>
                      <a:gd name="connsiteY6" fmla="*/ 325078 h 352879"/>
                      <a:gd name="connsiteX7" fmla="*/ 168202 w 183378"/>
                      <a:gd name="connsiteY7" fmla="*/ 344736 h 352879"/>
                      <a:gd name="connsiteX8" fmla="*/ 148544 w 183378"/>
                      <a:gd name="connsiteY8" fmla="*/ 352879 h 352879"/>
                      <a:gd name="connsiteX9" fmla="*/ 37341 w 183378"/>
                      <a:gd name="connsiteY9" fmla="*/ 352879 h 352879"/>
                      <a:gd name="connsiteX10" fmla="*/ 17683 w 183378"/>
                      <a:gd name="connsiteY10" fmla="*/ 344736 h 352879"/>
                      <a:gd name="connsiteX11" fmla="*/ 9540 w 183378"/>
                      <a:gd name="connsiteY11" fmla="*/ 325078 h 352879"/>
                      <a:gd name="connsiteX12" fmla="*/ 0 w 183378"/>
                      <a:gd name="connsiteY12" fmla="*/ 37853 h 352879"/>
                      <a:gd name="connsiteX0" fmla="*/ 0 w 178002"/>
                      <a:gd name="connsiteY0" fmla="*/ 73453 h 352879"/>
                      <a:gd name="connsiteX1" fmla="*/ 30224 w 178002"/>
                      <a:gd name="connsiteY1" fmla="*/ 32476 h 352879"/>
                      <a:gd name="connsiteX2" fmla="*/ 65825 w 178002"/>
                      <a:gd name="connsiteY2" fmla="*/ 27100 h 352879"/>
                      <a:gd name="connsiteX3" fmla="*/ 143168 w 178002"/>
                      <a:gd name="connsiteY3" fmla="*/ 0 h 352879"/>
                      <a:gd name="connsiteX4" fmla="*/ 162826 w 178002"/>
                      <a:gd name="connsiteY4" fmla="*/ 8143 h 352879"/>
                      <a:gd name="connsiteX5" fmla="*/ 178002 w 178002"/>
                      <a:gd name="connsiteY5" fmla="*/ 46571 h 352879"/>
                      <a:gd name="connsiteX6" fmla="*/ 170969 w 178002"/>
                      <a:gd name="connsiteY6" fmla="*/ 325078 h 352879"/>
                      <a:gd name="connsiteX7" fmla="*/ 162826 w 178002"/>
                      <a:gd name="connsiteY7" fmla="*/ 344736 h 352879"/>
                      <a:gd name="connsiteX8" fmla="*/ 143168 w 178002"/>
                      <a:gd name="connsiteY8" fmla="*/ 352879 h 352879"/>
                      <a:gd name="connsiteX9" fmla="*/ 31965 w 178002"/>
                      <a:gd name="connsiteY9" fmla="*/ 352879 h 352879"/>
                      <a:gd name="connsiteX10" fmla="*/ 12307 w 178002"/>
                      <a:gd name="connsiteY10" fmla="*/ 344736 h 352879"/>
                      <a:gd name="connsiteX11" fmla="*/ 4164 w 178002"/>
                      <a:gd name="connsiteY11" fmla="*/ 325078 h 352879"/>
                      <a:gd name="connsiteX12" fmla="*/ 0 w 178002"/>
                      <a:gd name="connsiteY12" fmla="*/ 73453 h 352879"/>
                      <a:gd name="connsiteX0" fmla="*/ 0 w 178002"/>
                      <a:gd name="connsiteY0" fmla="*/ 73453 h 352879"/>
                      <a:gd name="connsiteX1" fmla="*/ 30224 w 178002"/>
                      <a:gd name="connsiteY1" fmla="*/ 32476 h 352879"/>
                      <a:gd name="connsiteX2" fmla="*/ 65825 w 178002"/>
                      <a:gd name="connsiteY2" fmla="*/ 27100 h 352879"/>
                      <a:gd name="connsiteX3" fmla="*/ 143168 w 178002"/>
                      <a:gd name="connsiteY3" fmla="*/ 0 h 352879"/>
                      <a:gd name="connsiteX4" fmla="*/ 142402 w 178002"/>
                      <a:gd name="connsiteY4" fmla="*/ 51948 h 352879"/>
                      <a:gd name="connsiteX5" fmla="*/ 178002 w 178002"/>
                      <a:gd name="connsiteY5" fmla="*/ 46571 h 352879"/>
                      <a:gd name="connsiteX6" fmla="*/ 170969 w 178002"/>
                      <a:gd name="connsiteY6" fmla="*/ 325078 h 352879"/>
                      <a:gd name="connsiteX7" fmla="*/ 162826 w 178002"/>
                      <a:gd name="connsiteY7" fmla="*/ 344736 h 352879"/>
                      <a:gd name="connsiteX8" fmla="*/ 143168 w 178002"/>
                      <a:gd name="connsiteY8" fmla="*/ 352879 h 352879"/>
                      <a:gd name="connsiteX9" fmla="*/ 31965 w 178002"/>
                      <a:gd name="connsiteY9" fmla="*/ 352879 h 352879"/>
                      <a:gd name="connsiteX10" fmla="*/ 12307 w 178002"/>
                      <a:gd name="connsiteY10" fmla="*/ 344736 h 352879"/>
                      <a:gd name="connsiteX11" fmla="*/ 4164 w 178002"/>
                      <a:gd name="connsiteY11" fmla="*/ 325078 h 352879"/>
                      <a:gd name="connsiteX12" fmla="*/ 0 w 178002"/>
                      <a:gd name="connsiteY12" fmla="*/ 73453 h 352879"/>
                      <a:gd name="connsiteX0" fmla="*/ 0 w 178002"/>
                      <a:gd name="connsiteY0" fmla="*/ 51729 h 331155"/>
                      <a:gd name="connsiteX1" fmla="*/ 30224 w 178002"/>
                      <a:gd name="connsiteY1" fmla="*/ 10752 h 331155"/>
                      <a:gd name="connsiteX2" fmla="*/ 65825 w 178002"/>
                      <a:gd name="connsiteY2" fmla="*/ 5376 h 331155"/>
                      <a:gd name="connsiteX3" fmla="*/ 101425 w 178002"/>
                      <a:gd name="connsiteY3" fmla="*/ 0 h 331155"/>
                      <a:gd name="connsiteX4" fmla="*/ 142402 w 178002"/>
                      <a:gd name="connsiteY4" fmla="*/ 30224 h 331155"/>
                      <a:gd name="connsiteX5" fmla="*/ 178002 w 178002"/>
                      <a:gd name="connsiteY5" fmla="*/ 24847 h 331155"/>
                      <a:gd name="connsiteX6" fmla="*/ 170969 w 178002"/>
                      <a:gd name="connsiteY6" fmla="*/ 303354 h 331155"/>
                      <a:gd name="connsiteX7" fmla="*/ 162826 w 178002"/>
                      <a:gd name="connsiteY7" fmla="*/ 323012 h 331155"/>
                      <a:gd name="connsiteX8" fmla="*/ 143168 w 178002"/>
                      <a:gd name="connsiteY8" fmla="*/ 331155 h 331155"/>
                      <a:gd name="connsiteX9" fmla="*/ 31965 w 178002"/>
                      <a:gd name="connsiteY9" fmla="*/ 331155 h 331155"/>
                      <a:gd name="connsiteX10" fmla="*/ 12307 w 178002"/>
                      <a:gd name="connsiteY10" fmla="*/ 323012 h 331155"/>
                      <a:gd name="connsiteX11" fmla="*/ 4164 w 178002"/>
                      <a:gd name="connsiteY11" fmla="*/ 303354 h 331155"/>
                      <a:gd name="connsiteX12" fmla="*/ 0 w 178002"/>
                      <a:gd name="connsiteY12" fmla="*/ 51729 h 331155"/>
                      <a:gd name="connsiteX0" fmla="*/ 0 w 178002"/>
                      <a:gd name="connsiteY0" fmla="*/ 61246 h 340672"/>
                      <a:gd name="connsiteX1" fmla="*/ 30224 w 178002"/>
                      <a:gd name="connsiteY1" fmla="*/ 20269 h 340672"/>
                      <a:gd name="connsiteX2" fmla="*/ 65825 w 178002"/>
                      <a:gd name="connsiteY2" fmla="*/ 14893 h 340672"/>
                      <a:gd name="connsiteX3" fmla="*/ 101425 w 178002"/>
                      <a:gd name="connsiteY3" fmla="*/ 9517 h 340672"/>
                      <a:gd name="connsiteX4" fmla="*/ 137025 w 178002"/>
                      <a:gd name="connsiteY4" fmla="*/ 4141 h 340672"/>
                      <a:gd name="connsiteX5" fmla="*/ 178002 w 178002"/>
                      <a:gd name="connsiteY5" fmla="*/ 34364 h 340672"/>
                      <a:gd name="connsiteX6" fmla="*/ 170969 w 178002"/>
                      <a:gd name="connsiteY6" fmla="*/ 312871 h 340672"/>
                      <a:gd name="connsiteX7" fmla="*/ 162826 w 178002"/>
                      <a:gd name="connsiteY7" fmla="*/ 332529 h 340672"/>
                      <a:gd name="connsiteX8" fmla="*/ 143168 w 178002"/>
                      <a:gd name="connsiteY8" fmla="*/ 340672 h 340672"/>
                      <a:gd name="connsiteX9" fmla="*/ 31965 w 178002"/>
                      <a:gd name="connsiteY9" fmla="*/ 340672 h 340672"/>
                      <a:gd name="connsiteX10" fmla="*/ 12307 w 178002"/>
                      <a:gd name="connsiteY10" fmla="*/ 332529 h 340672"/>
                      <a:gd name="connsiteX11" fmla="*/ 4164 w 178002"/>
                      <a:gd name="connsiteY11" fmla="*/ 312871 h 340672"/>
                      <a:gd name="connsiteX12" fmla="*/ 0 w 178002"/>
                      <a:gd name="connsiteY12" fmla="*/ 61246 h 340672"/>
                      <a:gd name="connsiteX0" fmla="*/ 0 w 170969"/>
                      <a:gd name="connsiteY0" fmla="*/ 68076 h 347502"/>
                      <a:gd name="connsiteX1" fmla="*/ 30224 w 170969"/>
                      <a:gd name="connsiteY1" fmla="*/ 27099 h 347502"/>
                      <a:gd name="connsiteX2" fmla="*/ 65825 w 170969"/>
                      <a:gd name="connsiteY2" fmla="*/ 21723 h 347502"/>
                      <a:gd name="connsiteX3" fmla="*/ 101425 w 170969"/>
                      <a:gd name="connsiteY3" fmla="*/ 16347 h 347502"/>
                      <a:gd name="connsiteX4" fmla="*/ 137025 w 170969"/>
                      <a:gd name="connsiteY4" fmla="*/ 10971 h 347502"/>
                      <a:gd name="connsiteX5" fmla="*/ 147778 w 170969"/>
                      <a:gd name="connsiteY5" fmla="*/ 82171 h 347502"/>
                      <a:gd name="connsiteX6" fmla="*/ 170969 w 170969"/>
                      <a:gd name="connsiteY6" fmla="*/ 319701 h 347502"/>
                      <a:gd name="connsiteX7" fmla="*/ 162826 w 170969"/>
                      <a:gd name="connsiteY7" fmla="*/ 339359 h 347502"/>
                      <a:gd name="connsiteX8" fmla="*/ 143168 w 170969"/>
                      <a:gd name="connsiteY8" fmla="*/ 347502 h 347502"/>
                      <a:gd name="connsiteX9" fmla="*/ 31965 w 170969"/>
                      <a:gd name="connsiteY9" fmla="*/ 347502 h 347502"/>
                      <a:gd name="connsiteX10" fmla="*/ 12307 w 170969"/>
                      <a:gd name="connsiteY10" fmla="*/ 339359 h 347502"/>
                      <a:gd name="connsiteX11" fmla="*/ 4164 w 170969"/>
                      <a:gd name="connsiteY11" fmla="*/ 319701 h 347502"/>
                      <a:gd name="connsiteX12" fmla="*/ 0 w 170969"/>
                      <a:gd name="connsiteY12" fmla="*/ 68076 h 3475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170969" h="347502">
                        <a:moveTo>
                          <a:pt x="0" y="68076"/>
                        </a:moveTo>
                        <a:cubicBezTo>
                          <a:pt x="0" y="60703"/>
                          <a:pt x="19253" y="34825"/>
                          <a:pt x="30224" y="27099"/>
                        </a:cubicBezTo>
                        <a:cubicBezTo>
                          <a:pt x="41195" y="19374"/>
                          <a:pt x="58452" y="21723"/>
                          <a:pt x="65825" y="21723"/>
                        </a:cubicBezTo>
                        <a:lnTo>
                          <a:pt x="101425" y="16347"/>
                        </a:lnTo>
                        <a:cubicBezTo>
                          <a:pt x="108798" y="16347"/>
                          <a:pt x="129300" y="0"/>
                          <a:pt x="137025" y="10971"/>
                        </a:cubicBezTo>
                        <a:cubicBezTo>
                          <a:pt x="144751" y="21942"/>
                          <a:pt x="147778" y="74798"/>
                          <a:pt x="147778" y="82171"/>
                        </a:cubicBezTo>
                        <a:lnTo>
                          <a:pt x="170969" y="319701"/>
                        </a:lnTo>
                        <a:cubicBezTo>
                          <a:pt x="170969" y="327074"/>
                          <a:pt x="168040" y="334146"/>
                          <a:pt x="162826" y="339359"/>
                        </a:cubicBezTo>
                        <a:cubicBezTo>
                          <a:pt x="157612" y="344573"/>
                          <a:pt x="150541" y="347502"/>
                          <a:pt x="143168" y="347502"/>
                        </a:cubicBezTo>
                        <a:lnTo>
                          <a:pt x="31965" y="347502"/>
                        </a:lnTo>
                        <a:cubicBezTo>
                          <a:pt x="24592" y="347502"/>
                          <a:pt x="17520" y="344573"/>
                          <a:pt x="12307" y="339359"/>
                        </a:cubicBezTo>
                        <a:cubicBezTo>
                          <a:pt x="7093" y="334145"/>
                          <a:pt x="4164" y="327074"/>
                          <a:pt x="4164" y="319701"/>
                        </a:cubicBezTo>
                        <a:lnTo>
                          <a:pt x="0" y="68076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89" name="Полилиния 88"/>
                  <p:cNvSpPr/>
                  <p:nvPr/>
                </p:nvSpPr>
                <p:spPr>
                  <a:xfrm rot="21060386">
                    <a:off x="4947131" y="3921372"/>
                    <a:ext cx="170969" cy="396803"/>
                  </a:xfrm>
                  <a:custGeom>
                    <a:avLst/>
                    <a:gdLst>
                      <a:gd name="connsiteX0" fmla="*/ 0 w 166805"/>
                      <a:gd name="connsiteY0" fmla="*/ 27801 h 352879"/>
                      <a:gd name="connsiteX1" fmla="*/ 8143 w 166805"/>
                      <a:gd name="connsiteY1" fmla="*/ 8143 h 352879"/>
                      <a:gd name="connsiteX2" fmla="*/ 27801 w 166805"/>
                      <a:gd name="connsiteY2" fmla="*/ 0 h 352879"/>
                      <a:gd name="connsiteX3" fmla="*/ 139004 w 166805"/>
                      <a:gd name="connsiteY3" fmla="*/ 0 h 352879"/>
                      <a:gd name="connsiteX4" fmla="*/ 158662 w 166805"/>
                      <a:gd name="connsiteY4" fmla="*/ 8143 h 352879"/>
                      <a:gd name="connsiteX5" fmla="*/ 166805 w 166805"/>
                      <a:gd name="connsiteY5" fmla="*/ 27801 h 352879"/>
                      <a:gd name="connsiteX6" fmla="*/ 166805 w 166805"/>
                      <a:gd name="connsiteY6" fmla="*/ 325078 h 352879"/>
                      <a:gd name="connsiteX7" fmla="*/ 158662 w 166805"/>
                      <a:gd name="connsiteY7" fmla="*/ 344736 h 352879"/>
                      <a:gd name="connsiteX8" fmla="*/ 139004 w 166805"/>
                      <a:gd name="connsiteY8" fmla="*/ 352879 h 352879"/>
                      <a:gd name="connsiteX9" fmla="*/ 27801 w 166805"/>
                      <a:gd name="connsiteY9" fmla="*/ 352879 h 352879"/>
                      <a:gd name="connsiteX10" fmla="*/ 8143 w 166805"/>
                      <a:gd name="connsiteY10" fmla="*/ 344736 h 352879"/>
                      <a:gd name="connsiteX11" fmla="*/ 0 w 166805"/>
                      <a:gd name="connsiteY11" fmla="*/ 325078 h 352879"/>
                      <a:gd name="connsiteX12" fmla="*/ 0 w 166805"/>
                      <a:gd name="connsiteY12" fmla="*/ 27801 h 352879"/>
                      <a:gd name="connsiteX0" fmla="*/ 26060 w 166805"/>
                      <a:gd name="connsiteY0" fmla="*/ 32477 h 352879"/>
                      <a:gd name="connsiteX1" fmla="*/ 8143 w 166805"/>
                      <a:gd name="connsiteY1" fmla="*/ 8143 h 352879"/>
                      <a:gd name="connsiteX2" fmla="*/ 27801 w 166805"/>
                      <a:gd name="connsiteY2" fmla="*/ 0 h 352879"/>
                      <a:gd name="connsiteX3" fmla="*/ 139004 w 166805"/>
                      <a:gd name="connsiteY3" fmla="*/ 0 h 352879"/>
                      <a:gd name="connsiteX4" fmla="*/ 158662 w 166805"/>
                      <a:gd name="connsiteY4" fmla="*/ 8143 h 352879"/>
                      <a:gd name="connsiteX5" fmla="*/ 166805 w 166805"/>
                      <a:gd name="connsiteY5" fmla="*/ 27801 h 352879"/>
                      <a:gd name="connsiteX6" fmla="*/ 166805 w 166805"/>
                      <a:gd name="connsiteY6" fmla="*/ 325078 h 352879"/>
                      <a:gd name="connsiteX7" fmla="*/ 158662 w 166805"/>
                      <a:gd name="connsiteY7" fmla="*/ 344736 h 352879"/>
                      <a:gd name="connsiteX8" fmla="*/ 139004 w 166805"/>
                      <a:gd name="connsiteY8" fmla="*/ 352879 h 352879"/>
                      <a:gd name="connsiteX9" fmla="*/ 27801 w 166805"/>
                      <a:gd name="connsiteY9" fmla="*/ 352879 h 352879"/>
                      <a:gd name="connsiteX10" fmla="*/ 8143 w 166805"/>
                      <a:gd name="connsiteY10" fmla="*/ 344736 h 352879"/>
                      <a:gd name="connsiteX11" fmla="*/ 0 w 166805"/>
                      <a:gd name="connsiteY11" fmla="*/ 325078 h 352879"/>
                      <a:gd name="connsiteX12" fmla="*/ 26060 w 166805"/>
                      <a:gd name="connsiteY12" fmla="*/ 32477 h 352879"/>
                      <a:gd name="connsiteX0" fmla="*/ 26060 w 166805"/>
                      <a:gd name="connsiteY0" fmla="*/ 32477 h 352879"/>
                      <a:gd name="connsiteX1" fmla="*/ 8143 w 166805"/>
                      <a:gd name="connsiteY1" fmla="*/ 8143 h 352879"/>
                      <a:gd name="connsiteX2" fmla="*/ 27801 w 166805"/>
                      <a:gd name="connsiteY2" fmla="*/ 0 h 352879"/>
                      <a:gd name="connsiteX3" fmla="*/ 139004 w 166805"/>
                      <a:gd name="connsiteY3" fmla="*/ 0 h 352879"/>
                      <a:gd name="connsiteX4" fmla="*/ 158662 w 166805"/>
                      <a:gd name="connsiteY4" fmla="*/ 8143 h 352879"/>
                      <a:gd name="connsiteX5" fmla="*/ 166805 w 166805"/>
                      <a:gd name="connsiteY5" fmla="*/ 27801 h 352879"/>
                      <a:gd name="connsiteX6" fmla="*/ 166805 w 166805"/>
                      <a:gd name="connsiteY6" fmla="*/ 325078 h 352879"/>
                      <a:gd name="connsiteX7" fmla="*/ 158662 w 166805"/>
                      <a:gd name="connsiteY7" fmla="*/ 344736 h 352879"/>
                      <a:gd name="connsiteX8" fmla="*/ 139004 w 166805"/>
                      <a:gd name="connsiteY8" fmla="*/ 352879 h 352879"/>
                      <a:gd name="connsiteX9" fmla="*/ 27801 w 166805"/>
                      <a:gd name="connsiteY9" fmla="*/ 352879 h 352879"/>
                      <a:gd name="connsiteX10" fmla="*/ 8143 w 166805"/>
                      <a:gd name="connsiteY10" fmla="*/ 344736 h 352879"/>
                      <a:gd name="connsiteX11" fmla="*/ 0 w 166805"/>
                      <a:gd name="connsiteY11" fmla="*/ 325078 h 352879"/>
                      <a:gd name="connsiteX12" fmla="*/ 26060 w 166805"/>
                      <a:gd name="connsiteY12" fmla="*/ 32477 h 352879"/>
                      <a:gd name="connsiteX0" fmla="*/ 26060 w 166805"/>
                      <a:gd name="connsiteY0" fmla="*/ 32477 h 352879"/>
                      <a:gd name="connsiteX1" fmla="*/ 8143 w 166805"/>
                      <a:gd name="connsiteY1" fmla="*/ 8143 h 352879"/>
                      <a:gd name="connsiteX2" fmla="*/ 27801 w 166805"/>
                      <a:gd name="connsiteY2" fmla="*/ 0 h 352879"/>
                      <a:gd name="connsiteX3" fmla="*/ 139004 w 166805"/>
                      <a:gd name="connsiteY3" fmla="*/ 0 h 352879"/>
                      <a:gd name="connsiteX4" fmla="*/ 158662 w 166805"/>
                      <a:gd name="connsiteY4" fmla="*/ 8143 h 352879"/>
                      <a:gd name="connsiteX5" fmla="*/ 132861 w 166805"/>
                      <a:gd name="connsiteY5" fmla="*/ 16347 h 352879"/>
                      <a:gd name="connsiteX6" fmla="*/ 166805 w 166805"/>
                      <a:gd name="connsiteY6" fmla="*/ 325078 h 352879"/>
                      <a:gd name="connsiteX7" fmla="*/ 158662 w 166805"/>
                      <a:gd name="connsiteY7" fmla="*/ 344736 h 352879"/>
                      <a:gd name="connsiteX8" fmla="*/ 139004 w 166805"/>
                      <a:gd name="connsiteY8" fmla="*/ 352879 h 352879"/>
                      <a:gd name="connsiteX9" fmla="*/ 27801 w 166805"/>
                      <a:gd name="connsiteY9" fmla="*/ 352879 h 352879"/>
                      <a:gd name="connsiteX10" fmla="*/ 8143 w 166805"/>
                      <a:gd name="connsiteY10" fmla="*/ 344736 h 352879"/>
                      <a:gd name="connsiteX11" fmla="*/ 0 w 166805"/>
                      <a:gd name="connsiteY11" fmla="*/ 325078 h 352879"/>
                      <a:gd name="connsiteX12" fmla="*/ 26060 w 166805"/>
                      <a:gd name="connsiteY12" fmla="*/ 32477 h 352879"/>
                      <a:gd name="connsiteX0" fmla="*/ 0 w 176345"/>
                      <a:gd name="connsiteY0" fmla="*/ 37853 h 352879"/>
                      <a:gd name="connsiteX1" fmla="*/ 17683 w 176345"/>
                      <a:gd name="connsiteY1" fmla="*/ 8143 h 352879"/>
                      <a:gd name="connsiteX2" fmla="*/ 37341 w 176345"/>
                      <a:gd name="connsiteY2" fmla="*/ 0 h 352879"/>
                      <a:gd name="connsiteX3" fmla="*/ 148544 w 176345"/>
                      <a:gd name="connsiteY3" fmla="*/ 0 h 352879"/>
                      <a:gd name="connsiteX4" fmla="*/ 168202 w 176345"/>
                      <a:gd name="connsiteY4" fmla="*/ 8143 h 352879"/>
                      <a:gd name="connsiteX5" fmla="*/ 142401 w 176345"/>
                      <a:gd name="connsiteY5" fmla="*/ 16347 h 352879"/>
                      <a:gd name="connsiteX6" fmla="*/ 176345 w 176345"/>
                      <a:gd name="connsiteY6" fmla="*/ 325078 h 352879"/>
                      <a:gd name="connsiteX7" fmla="*/ 168202 w 176345"/>
                      <a:gd name="connsiteY7" fmla="*/ 344736 h 352879"/>
                      <a:gd name="connsiteX8" fmla="*/ 148544 w 176345"/>
                      <a:gd name="connsiteY8" fmla="*/ 352879 h 352879"/>
                      <a:gd name="connsiteX9" fmla="*/ 37341 w 176345"/>
                      <a:gd name="connsiteY9" fmla="*/ 352879 h 352879"/>
                      <a:gd name="connsiteX10" fmla="*/ 17683 w 176345"/>
                      <a:gd name="connsiteY10" fmla="*/ 344736 h 352879"/>
                      <a:gd name="connsiteX11" fmla="*/ 9540 w 176345"/>
                      <a:gd name="connsiteY11" fmla="*/ 325078 h 352879"/>
                      <a:gd name="connsiteX12" fmla="*/ 0 w 176345"/>
                      <a:gd name="connsiteY12" fmla="*/ 37853 h 352879"/>
                      <a:gd name="connsiteX0" fmla="*/ 0 w 183378"/>
                      <a:gd name="connsiteY0" fmla="*/ 37853 h 352879"/>
                      <a:gd name="connsiteX1" fmla="*/ 17683 w 183378"/>
                      <a:gd name="connsiteY1" fmla="*/ 8143 h 352879"/>
                      <a:gd name="connsiteX2" fmla="*/ 37341 w 183378"/>
                      <a:gd name="connsiteY2" fmla="*/ 0 h 352879"/>
                      <a:gd name="connsiteX3" fmla="*/ 148544 w 183378"/>
                      <a:gd name="connsiteY3" fmla="*/ 0 h 352879"/>
                      <a:gd name="connsiteX4" fmla="*/ 168202 w 183378"/>
                      <a:gd name="connsiteY4" fmla="*/ 8143 h 352879"/>
                      <a:gd name="connsiteX5" fmla="*/ 183378 w 183378"/>
                      <a:gd name="connsiteY5" fmla="*/ 46571 h 352879"/>
                      <a:gd name="connsiteX6" fmla="*/ 176345 w 183378"/>
                      <a:gd name="connsiteY6" fmla="*/ 325078 h 352879"/>
                      <a:gd name="connsiteX7" fmla="*/ 168202 w 183378"/>
                      <a:gd name="connsiteY7" fmla="*/ 344736 h 352879"/>
                      <a:gd name="connsiteX8" fmla="*/ 148544 w 183378"/>
                      <a:gd name="connsiteY8" fmla="*/ 352879 h 352879"/>
                      <a:gd name="connsiteX9" fmla="*/ 37341 w 183378"/>
                      <a:gd name="connsiteY9" fmla="*/ 352879 h 352879"/>
                      <a:gd name="connsiteX10" fmla="*/ 17683 w 183378"/>
                      <a:gd name="connsiteY10" fmla="*/ 344736 h 352879"/>
                      <a:gd name="connsiteX11" fmla="*/ 9540 w 183378"/>
                      <a:gd name="connsiteY11" fmla="*/ 325078 h 352879"/>
                      <a:gd name="connsiteX12" fmla="*/ 0 w 183378"/>
                      <a:gd name="connsiteY12" fmla="*/ 37853 h 352879"/>
                      <a:gd name="connsiteX0" fmla="*/ 0 w 183378"/>
                      <a:gd name="connsiteY0" fmla="*/ 37853 h 352879"/>
                      <a:gd name="connsiteX1" fmla="*/ 17683 w 183378"/>
                      <a:gd name="connsiteY1" fmla="*/ 8143 h 352879"/>
                      <a:gd name="connsiteX2" fmla="*/ 71201 w 183378"/>
                      <a:gd name="connsiteY2" fmla="*/ 27100 h 352879"/>
                      <a:gd name="connsiteX3" fmla="*/ 148544 w 183378"/>
                      <a:gd name="connsiteY3" fmla="*/ 0 h 352879"/>
                      <a:gd name="connsiteX4" fmla="*/ 168202 w 183378"/>
                      <a:gd name="connsiteY4" fmla="*/ 8143 h 352879"/>
                      <a:gd name="connsiteX5" fmla="*/ 183378 w 183378"/>
                      <a:gd name="connsiteY5" fmla="*/ 46571 h 352879"/>
                      <a:gd name="connsiteX6" fmla="*/ 176345 w 183378"/>
                      <a:gd name="connsiteY6" fmla="*/ 325078 h 352879"/>
                      <a:gd name="connsiteX7" fmla="*/ 168202 w 183378"/>
                      <a:gd name="connsiteY7" fmla="*/ 344736 h 352879"/>
                      <a:gd name="connsiteX8" fmla="*/ 148544 w 183378"/>
                      <a:gd name="connsiteY8" fmla="*/ 352879 h 352879"/>
                      <a:gd name="connsiteX9" fmla="*/ 37341 w 183378"/>
                      <a:gd name="connsiteY9" fmla="*/ 352879 h 352879"/>
                      <a:gd name="connsiteX10" fmla="*/ 17683 w 183378"/>
                      <a:gd name="connsiteY10" fmla="*/ 344736 h 352879"/>
                      <a:gd name="connsiteX11" fmla="*/ 9540 w 183378"/>
                      <a:gd name="connsiteY11" fmla="*/ 325078 h 352879"/>
                      <a:gd name="connsiteX12" fmla="*/ 0 w 183378"/>
                      <a:gd name="connsiteY12" fmla="*/ 37853 h 352879"/>
                      <a:gd name="connsiteX0" fmla="*/ 0 w 183378"/>
                      <a:gd name="connsiteY0" fmla="*/ 37853 h 352879"/>
                      <a:gd name="connsiteX1" fmla="*/ 35600 w 183378"/>
                      <a:gd name="connsiteY1" fmla="*/ 32476 h 352879"/>
                      <a:gd name="connsiteX2" fmla="*/ 71201 w 183378"/>
                      <a:gd name="connsiteY2" fmla="*/ 27100 h 352879"/>
                      <a:gd name="connsiteX3" fmla="*/ 148544 w 183378"/>
                      <a:gd name="connsiteY3" fmla="*/ 0 h 352879"/>
                      <a:gd name="connsiteX4" fmla="*/ 168202 w 183378"/>
                      <a:gd name="connsiteY4" fmla="*/ 8143 h 352879"/>
                      <a:gd name="connsiteX5" fmla="*/ 183378 w 183378"/>
                      <a:gd name="connsiteY5" fmla="*/ 46571 h 352879"/>
                      <a:gd name="connsiteX6" fmla="*/ 176345 w 183378"/>
                      <a:gd name="connsiteY6" fmla="*/ 325078 h 352879"/>
                      <a:gd name="connsiteX7" fmla="*/ 168202 w 183378"/>
                      <a:gd name="connsiteY7" fmla="*/ 344736 h 352879"/>
                      <a:gd name="connsiteX8" fmla="*/ 148544 w 183378"/>
                      <a:gd name="connsiteY8" fmla="*/ 352879 h 352879"/>
                      <a:gd name="connsiteX9" fmla="*/ 37341 w 183378"/>
                      <a:gd name="connsiteY9" fmla="*/ 352879 h 352879"/>
                      <a:gd name="connsiteX10" fmla="*/ 17683 w 183378"/>
                      <a:gd name="connsiteY10" fmla="*/ 344736 h 352879"/>
                      <a:gd name="connsiteX11" fmla="*/ 9540 w 183378"/>
                      <a:gd name="connsiteY11" fmla="*/ 325078 h 352879"/>
                      <a:gd name="connsiteX12" fmla="*/ 0 w 183378"/>
                      <a:gd name="connsiteY12" fmla="*/ 37853 h 352879"/>
                      <a:gd name="connsiteX0" fmla="*/ 0 w 178002"/>
                      <a:gd name="connsiteY0" fmla="*/ 73453 h 352879"/>
                      <a:gd name="connsiteX1" fmla="*/ 30224 w 178002"/>
                      <a:gd name="connsiteY1" fmla="*/ 32476 h 352879"/>
                      <a:gd name="connsiteX2" fmla="*/ 65825 w 178002"/>
                      <a:gd name="connsiteY2" fmla="*/ 27100 h 352879"/>
                      <a:gd name="connsiteX3" fmla="*/ 143168 w 178002"/>
                      <a:gd name="connsiteY3" fmla="*/ 0 h 352879"/>
                      <a:gd name="connsiteX4" fmla="*/ 162826 w 178002"/>
                      <a:gd name="connsiteY4" fmla="*/ 8143 h 352879"/>
                      <a:gd name="connsiteX5" fmla="*/ 178002 w 178002"/>
                      <a:gd name="connsiteY5" fmla="*/ 46571 h 352879"/>
                      <a:gd name="connsiteX6" fmla="*/ 170969 w 178002"/>
                      <a:gd name="connsiteY6" fmla="*/ 325078 h 352879"/>
                      <a:gd name="connsiteX7" fmla="*/ 162826 w 178002"/>
                      <a:gd name="connsiteY7" fmla="*/ 344736 h 352879"/>
                      <a:gd name="connsiteX8" fmla="*/ 143168 w 178002"/>
                      <a:gd name="connsiteY8" fmla="*/ 352879 h 352879"/>
                      <a:gd name="connsiteX9" fmla="*/ 31965 w 178002"/>
                      <a:gd name="connsiteY9" fmla="*/ 352879 h 352879"/>
                      <a:gd name="connsiteX10" fmla="*/ 12307 w 178002"/>
                      <a:gd name="connsiteY10" fmla="*/ 344736 h 352879"/>
                      <a:gd name="connsiteX11" fmla="*/ 4164 w 178002"/>
                      <a:gd name="connsiteY11" fmla="*/ 325078 h 352879"/>
                      <a:gd name="connsiteX12" fmla="*/ 0 w 178002"/>
                      <a:gd name="connsiteY12" fmla="*/ 73453 h 352879"/>
                      <a:gd name="connsiteX0" fmla="*/ 0 w 178002"/>
                      <a:gd name="connsiteY0" fmla="*/ 73453 h 352879"/>
                      <a:gd name="connsiteX1" fmla="*/ 30224 w 178002"/>
                      <a:gd name="connsiteY1" fmla="*/ 32476 h 352879"/>
                      <a:gd name="connsiteX2" fmla="*/ 65825 w 178002"/>
                      <a:gd name="connsiteY2" fmla="*/ 27100 h 352879"/>
                      <a:gd name="connsiteX3" fmla="*/ 143168 w 178002"/>
                      <a:gd name="connsiteY3" fmla="*/ 0 h 352879"/>
                      <a:gd name="connsiteX4" fmla="*/ 142402 w 178002"/>
                      <a:gd name="connsiteY4" fmla="*/ 51948 h 352879"/>
                      <a:gd name="connsiteX5" fmla="*/ 178002 w 178002"/>
                      <a:gd name="connsiteY5" fmla="*/ 46571 h 352879"/>
                      <a:gd name="connsiteX6" fmla="*/ 170969 w 178002"/>
                      <a:gd name="connsiteY6" fmla="*/ 325078 h 352879"/>
                      <a:gd name="connsiteX7" fmla="*/ 162826 w 178002"/>
                      <a:gd name="connsiteY7" fmla="*/ 344736 h 352879"/>
                      <a:gd name="connsiteX8" fmla="*/ 143168 w 178002"/>
                      <a:gd name="connsiteY8" fmla="*/ 352879 h 352879"/>
                      <a:gd name="connsiteX9" fmla="*/ 31965 w 178002"/>
                      <a:gd name="connsiteY9" fmla="*/ 352879 h 352879"/>
                      <a:gd name="connsiteX10" fmla="*/ 12307 w 178002"/>
                      <a:gd name="connsiteY10" fmla="*/ 344736 h 352879"/>
                      <a:gd name="connsiteX11" fmla="*/ 4164 w 178002"/>
                      <a:gd name="connsiteY11" fmla="*/ 325078 h 352879"/>
                      <a:gd name="connsiteX12" fmla="*/ 0 w 178002"/>
                      <a:gd name="connsiteY12" fmla="*/ 73453 h 352879"/>
                      <a:gd name="connsiteX0" fmla="*/ 0 w 178002"/>
                      <a:gd name="connsiteY0" fmla="*/ 51729 h 331155"/>
                      <a:gd name="connsiteX1" fmla="*/ 30224 w 178002"/>
                      <a:gd name="connsiteY1" fmla="*/ 10752 h 331155"/>
                      <a:gd name="connsiteX2" fmla="*/ 65825 w 178002"/>
                      <a:gd name="connsiteY2" fmla="*/ 5376 h 331155"/>
                      <a:gd name="connsiteX3" fmla="*/ 101425 w 178002"/>
                      <a:gd name="connsiteY3" fmla="*/ 0 h 331155"/>
                      <a:gd name="connsiteX4" fmla="*/ 142402 w 178002"/>
                      <a:gd name="connsiteY4" fmla="*/ 30224 h 331155"/>
                      <a:gd name="connsiteX5" fmla="*/ 178002 w 178002"/>
                      <a:gd name="connsiteY5" fmla="*/ 24847 h 331155"/>
                      <a:gd name="connsiteX6" fmla="*/ 170969 w 178002"/>
                      <a:gd name="connsiteY6" fmla="*/ 303354 h 331155"/>
                      <a:gd name="connsiteX7" fmla="*/ 162826 w 178002"/>
                      <a:gd name="connsiteY7" fmla="*/ 323012 h 331155"/>
                      <a:gd name="connsiteX8" fmla="*/ 143168 w 178002"/>
                      <a:gd name="connsiteY8" fmla="*/ 331155 h 331155"/>
                      <a:gd name="connsiteX9" fmla="*/ 31965 w 178002"/>
                      <a:gd name="connsiteY9" fmla="*/ 331155 h 331155"/>
                      <a:gd name="connsiteX10" fmla="*/ 12307 w 178002"/>
                      <a:gd name="connsiteY10" fmla="*/ 323012 h 331155"/>
                      <a:gd name="connsiteX11" fmla="*/ 4164 w 178002"/>
                      <a:gd name="connsiteY11" fmla="*/ 303354 h 331155"/>
                      <a:gd name="connsiteX12" fmla="*/ 0 w 178002"/>
                      <a:gd name="connsiteY12" fmla="*/ 51729 h 331155"/>
                      <a:gd name="connsiteX0" fmla="*/ 0 w 178002"/>
                      <a:gd name="connsiteY0" fmla="*/ 61246 h 340672"/>
                      <a:gd name="connsiteX1" fmla="*/ 30224 w 178002"/>
                      <a:gd name="connsiteY1" fmla="*/ 20269 h 340672"/>
                      <a:gd name="connsiteX2" fmla="*/ 65825 w 178002"/>
                      <a:gd name="connsiteY2" fmla="*/ 14893 h 340672"/>
                      <a:gd name="connsiteX3" fmla="*/ 101425 w 178002"/>
                      <a:gd name="connsiteY3" fmla="*/ 9517 h 340672"/>
                      <a:gd name="connsiteX4" fmla="*/ 137025 w 178002"/>
                      <a:gd name="connsiteY4" fmla="*/ 4141 h 340672"/>
                      <a:gd name="connsiteX5" fmla="*/ 178002 w 178002"/>
                      <a:gd name="connsiteY5" fmla="*/ 34364 h 340672"/>
                      <a:gd name="connsiteX6" fmla="*/ 170969 w 178002"/>
                      <a:gd name="connsiteY6" fmla="*/ 312871 h 340672"/>
                      <a:gd name="connsiteX7" fmla="*/ 162826 w 178002"/>
                      <a:gd name="connsiteY7" fmla="*/ 332529 h 340672"/>
                      <a:gd name="connsiteX8" fmla="*/ 143168 w 178002"/>
                      <a:gd name="connsiteY8" fmla="*/ 340672 h 340672"/>
                      <a:gd name="connsiteX9" fmla="*/ 31965 w 178002"/>
                      <a:gd name="connsiteY9" fmla="*/ 340672 h 340672"/>
                      <a:gd name="connsiteX10" fmla="*/ 12307 w 178002"/>
                      <a:gd name="connsiteY10" fmla="*/ 332529 h 340672"/>
                      <a:gd name="connsiteX11" fmla="*/ 4164 w 178002"/>
                      <a:gd name="connsiteY11" fmla="*/ 312871 h 340672"/>
                      <a:gd name="connsiteX12" fmla="*/ 0 w 178002"/>
                      <a:gd name="connsiteY12" fmla="*/ 61246 h 340672"/>
                      <a:gd name="connsiteX0" fmla="*/ 0 w 170969"/>
                      <a:gd name="connsiteY0" fmla="*/ 68076 h 347502"/>
                      <a:gd name="connsiteX1" fmla="*/ 30224 w 170969"/>
                      <a:gd name="connsiteY1" fmla="*/ 27099 h 347502"/>
                      <a:gd name="connsiteX2" fmla="*/ 65825 w 170969"/>
                      <a:gd name="connsiteY2" fmla="*/ 21723 h 347502"/>
                      <a:gd name="connsiteX3" fmla="*/ 101425 w 170969"/>
                      <a:gd name="connsiteY3" fmla="*/ 16347 h 347502"/>
                      <a:gd name="connsiteX4" fmla="*/ 137025 w 170969"/>
                      <a:gd name="connsiteY4" fmla="*/ 10971 h 347502"/>
                      <a:gd name="connsiteX5" fmla="*/ 147778 w 170969"/>
                      <a:gd name="connsiteY5" fmla="*/ 82171 h 347502"/>
                      <a:gd name="connsiteX6" fmla="*/ 170969 w 170969"/>
                      <a:gd name="connsiteY6" fmla="*/ 319701 h 347502"/>
                      <a:gd name="connsiteX7" fmla="*/ 162826 w 170969"/>
                      <a:gd name="connsiteY7" fmla="*/ 339359 h 347502"/>
                      <a:gd name="connsiteX8" fmla="*/ 143168 w 170969"/>
                      <a:gd name="connsiteY8" fmla="*/ 347502 h 347502"/>
                      <a:gd name="connsiteX9" fmla="*/ 31965 w 170969"/>
                      <a:gd name="connsiteY9" fmla="*/ 347502 h 347502"/>
                      <a:gd name="connsiteX10" fmla="*/ 12307 w 170969"/>
                      <a:gd name="connsiteY10" fmla="*/ 339359 h 347502"/>
                      <a:gd name="connsiteX11" fmla="*/ 4164 w 170969"/>
                      <a:gd name="connsiteY11" fmla="*/ 319701 h 347502"/>
                      <a:gd name="connsiteX12" fmla="*/ 0 w 170969"/>
                      <a:gd name="connsiteY12" fmla="*/ 68076 h 3475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170969" h="347502">
                        <a:moveTo>
                          <a:pt x="0" y="68076"/>
                        </a:moveTo>
                        <a:cubicBezTo>
                          <a:pt x="0" y="60703"/>
                          <a:pt x="19253" y="34825"/>
                          <a:pt x="30224" y="27099"/>
                        </a:cubicBezTo>
                        <a:cubicBezTo>
                          <a:pt x="41195" y="19374"/>
                          <a:pt x="58452" y="21723"/>
                          <a:pt x="65825" y="21723"/>
                        </a:cubicBezTo>
                        <a:lnTo>
                          <a:pt x="101425" y="16347"/>
                        </a:lnTo>
                        <a:cubicBezTo>
                          <a:pt x="108798" y="16347"/>
                          <a:pt x="129300" y="0"/>
                          <a:pt x="137025" y="10971"/>
                        </a:cubicBezTo>
                        <a:cubicBezTo>
                          <a:pt x="144751" y="21942"/>
                          <a:pt x="147778" y="74798"/>
                          <a:pt x="147778" y="82171"/>
                        </a:cubicBezTo>
                        <a:lnTo>
                          <a:pt x="170969" y="319701"/>
                        </a:lnTo>
                        <a:cubicBezTo>
                          <a:pt x="170969" y="327074"/>
                          <a:pt x="168040" y="334146"/>
                          <a:pt x="162826" y="339359"/>
                        </a:cubicBezTo>
                        <a:cubicBezTo>
                          <a:pt x="157612" y="344573"/>
                          <a:pt x="150541" y="347502"/>
                          <a:pt x="143168" y="347502"/>
                        </a:cubicBezTo>
                        <a:lnTo>
                          <a:pt x="31965" y="347502"/>
                        </a:lnTo>
                        <a:cubicBezTo>
                          <a:pt x="24592" y="347502"/>
                          <a:pt x="17520" y="344573"/>
                          <a:pt x="12307" y="339359"/>
                        </a:cubicBezTo>
                        <a:cubicBezTo>
                          <a:pt x="7093" y="334145"/>
                          <a:pt x="4164" y="327074"/>
                          <a:pt x="4164" y="319701"/>
                        </a:cubicBezTo>
                        <a:lnTo>
                          <a:pt x="0" y="68076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scene3d>
                    <a:camera prst="orthographicFront">
                      <a:rot lat="0" lon="12899999" rev="0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90" name="Овал 89"/>
                  <p:cNvSpPr/>
                  <p:nvPr/>
                </p:nvSpPr>
                <p:spPr>
                  <a:xfrm rot="20649639">
                    <a:off x="3636670" y="3974928"/>
                    <a:ext cx="72008" cy="208568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91" name="Овал 90"/>
                  <p:cNvSpPr/>
                  <p:nvPr/>
                </p:nvSpPr>
                <p:spPr>
                  <a:xfrm rot="878351">
                    <a:off x="4906853" y="3985994"/>
                    <a:ext cx="72008" cy="208568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92" name="Полилиния 91"/>
                  <p:cNvSpPr/>
                  <p:nvPr/>
                </p:nvSpPr>
                <p:spPr>
                  <a:xfrm>
                    <a:off x="3923928" y="4041067"/>
                    <a:ext cx="331037" cy="518284"/>
                  </a:xfrm>
                  <a:custGeom>
                    <a:avLst/>
                    <a:gdLst>
                      <a:gd name="connsiteX0" fmla="*/ 0 w 324036"/>
                      <a:gd name="connsiteY0" fmla="*/ 42006 h 252028"/>
                      <a:gd name="connsiteX1" fmla="*/ 12303 w 324036"/>
                      <a:gd name="connsiteY1" fmla="*/ 12303 h 252028"/>
                      <a:gd name="connsiteX2" fmla="*/ 42006 w 324036"/>
                      <a:gd name="connsiteY2" fmla="*/ 0 h 252028"/>
                      <a:gd name="connsiteX3" fmla="*/ 282030 w 324036"/>
                      <a:gd name="connsiteY3" fmla="*/ 0 h 252028"/>
                      <a:gd name="connsiteX4" fmla="*/ 311733 w 324036"/>
                      <a:gd name="connsiteY4" fmla="*/ 12303 h 252028"/>
                      <a:gd name="connsiteX5" fmla="*/ 324036 w 324036"/>
                      <a:gd name="connsiteY5" fmla="*/ 42006 h 252028"/>
                      <a:gd name="connsiteX6" fmla="*/ 324036 w 324036"/>
                      <a:gd name="connsiteY6" fmla="*/ 210022 h 252028"/>
                      <a:gd name="connsiteX7" fmla="*/ 311733 w 324036"/>
                      <a:gd name="connsiteY7" fmla="*/ 239725 h 252028"/>
                      <a:gd name="connsiteX8" fmla="*/ 282030 w 324036"/>
                      <a:gd name="connsiteY8" fmla="*/ 252028 h 252028"/>
                      <a:gd name="connsiteX9" fmla="*/ 42006 w 324036"/>
                      <a:gd name="connsiteY9" fmla="*/ 252028 h 252028"/>
                      <a:gd name="connsiteX10" fmla="*/ 12303 w 324036"/>
                      <a:gd name="connsiteY10" fmla="*/ 239725 h 252028"/>
                      <a:gd name="connsiteX11" fmla="*/ 0 w 324036"/>
                      <a:gd name="connsiteY11" fmla="*/ 210022 h 252028"/>
                      <a:gd name="connsiteX12" fmla="*/ 0 w 324036"/>
                      <a:gd name="connsiteY12" fmla="*/ 42006 h 252028"/>
                      <a:gd name="connsiteX0" fmla="*/ 0 w 324036"/>
                      <a:gd name="connsiteY0" fmla="*/ 49883 h 259905"/>
                      <a:gd name="connsiteX1" fmla="*/ 12303 w 324036"/>
                      <a:gd name="connsiteY1" fmla="*/ 20180 h 259905"/>
                      <a:gd name="connsiteX2" fmla="*/ 42006 w 324036"/>
                      <a:gd name="connsiteY2" fmla="*/ 7877 h 259905"/>
                      <a:gd name="connsiteX3" fmla="*/ 282030 w 324036"/>
                      <a:gd name="connsiteY3" fmla="*/ 7877 h 259905"/>
                      <a:gd name="connsiteX4" fmla="*/ 324036 w 324036"/>
                      <a:gd name="connsiteY4" fmla="*/ 7877 h 259905"/>
                      <a:gd name="connsiteX5" fmla="*/ 324036 w 324036"/>
                      <a:gd name="connsiteY5" fmla="*/ 49883 h 259905"/>
                      <a:gd name="connsiteX6" fmla="*/ 324036 w 324036"/>
                      <a:gd name="connsiteY6" fmla="*/ 217899 h 259905"/>
                      <a:gd name="connsiteX7" fmla="*/ 311733 w 324036"/>
                      <a:gd name="connsiteY7" fmla="*/ 247602 h 259905"/>
                      <a:gd name="connsiteX8" fmla="*/ 282030 w 324036"/>
                      <a:gd name="connsiteY8" fmla="*/ 259905 h 259905"/>
                      <a:gd name="connsiteX9" fmla="*/ 42006 w 324036"/>
                      <a:gd name="connsiteY9" fmla="*/ 259905 h 259905"/>
                      <a:gd name="connsiteX10" fmla="*/ 12303 w 324036"/>
                      <a:gd name="connsiteY10" fmla="*/ 247602 h 259905"/>
                      <a:gd name="connsiteX11" fmla="*/ 0 w 324036"/>
                      <a:gd name="connsiteY11" fmla="*/ 217899 h 259905"/>
                      <a:gd name="connsiteX12" fmla="*/ 0 w 324036"/>
                      <a:gd name="connsiteY12" fmla="*/ 49883 h 259905"/>
                      <a:gd name="connsiteX0" fmla="*/ 0 w 324036"/>
                      <a:gd name="connsiteY0" fmla="*/ 49883 h 259905"/>
                      <a:gd name="connsiteX1" fmla="*/ 12303 w 324036"/>
                      <a:gd name="connsiteY1" fmla="*/ 20180 h 259905"/>
                      <a:gd name="connsiteX2" fmla="*/ 42006 w 324036"/>
                      <a:gd name="connsiteY2" fmla="*/ 7877 h 259905"/>
                      <a:gd name="connsiteX3" fmla="*/ 282030 w 324036"/>
                      <a:gd name="connsiteY3" fmla="*/ 7877 h 259905"/>
                      <a:gd name="connsiteX4" fmla="*/ 324036 w 324036"/>
                      <a:gd name="connsiteY4" fmla="*/ 7877 h 259905"/>
                      <a:gd name="connsiteX5" fmla="*/ 324036 w 324036"/>
                      <a:gd name="connsiteY5" fmla="*/ 79886 h 259905"/>
                      <a:gd name="connsiteX6" fmla="*/ 324036 w 324036"/>
                      <a:gd name="connsiteY6" fmla="*/ 217899 h 259905"/>
                      <a:gd name="connsiteX7" fmla="*/ 311733 w 324036"/>
                      <a:gd name="connsiteY7" fmla="*/ 247602 h 259905"/>
                      <a:gd name="connsiteX8" fmla="*/ 282030 w 324036"/>
                      <a:gd name="connsiteY8" fmla="*/ 259905 h 259905"/>
                      <a:gd name="connsiteX9" fmla="*/ 42006 w 324036"/>
                      <a:gd name="connsiteY9" fmla="*/ 259905 h 259905"/>
                      <a:gd name="connsiteX10" fmla="*/ 12303 w 324036"/>
                      <a:gd name="connsiteY10" fmla="*/ 247602 h 259905"/>
                      <a:gd name="connsiteX11" fmla="*/ 0 w 324036"/>
                      <a:gd name="connsiteY11" fmla="*/ 217899 h 259905"/>
                      <a:gd name="connsiteX12" fmla="*/ 0 w 324036"/>
                      <a:gd name="connsiteY12" fmla="*/ 49883 h 259905"/>
                      <a:gd name="connsiteX0" fmla="*/ 0 w 324036"/>
                      <a:gd name="connsiteY0" fmla="*/ 49883 h 259905"/>
                      <a:gd name="connsiteX1" fmla="*/ 12303 w 324036"/>
                      <a:gd name="connsiteY1" fmla="*/ 20180 h 259905"/>
                      <a:gd name="connsiteX2" fmla="*/ 42006 w 324036"/>
                      <a:gd name="connsiteY2" fmla="*/ 7877 h 259905"/>
                      <a:gd name="connsiteX3" fmla="*/ 282030 w 324036"/>
                      <a:gd name="connsiteY3" fmla="*/ 7877 h 259905"/>
                      <a:gd name="connsiteX4" fmla="*/ 324036 w 324036"/>
                      <a:gd name="connsiteY4" fmla="*/ 7877 h 259905"/>
                      <a:gd name="connsiteX5" fmla="*/ 324036 w 324036"/>
                      <a:gd name="connsiteY5" fmla="*/ 79886 h 259905"/>
                      <a:gd name="connsiteX6" fmla="*/ 324036 w 324036"/>
                      <a:gd name="connsiteY6" fmla="*/ 217899 h 259905"/>
                      <a:gd name="connsiteX7" fmla="*/ 288032 w 324036"/>
                      <a:gd name="connsiteY7" fmla="*/ 223902 h 259905"/>
                      <a:gd name="connsiteX8" fmla="*/ 282030 w 324036"/>
                      <a:gd name="connsiteY8" fmla="*/ 259905 h 259905"/>
                      <a:gd name="connsiteX9" fmla="*/ 42006 w 324036"/>
                      <a:gd name="connsiteY9" fmla="*/ 259905 h 259905"/>
                      <a:gd name="connsiteX10" fmla="*/ 12303 w 324036"/>
                      <a:gd name="connsiteY10" fmla="*/ 247602 h 259905"/>
                      <a:gd name="connsiteX11" fmla="*/ 0 w 324036"/>
                      <a:gd name="connsiteY11" fmla="*/ 217899 h 259905"/>
                      <a:gd name="connsiteX12" fmla="*/ 0 w 324036"/>
                      <a:gd name="connsiteY12" fmla="*/ 49883 h 259905"/>
                      <a:gd name="connsiteX0" fmla="*/ 0 w 324036"/>
                      <a:gd name="connsiteY0" fmla="*/ 49883 h 259905"/>
                      <a:gd name="connsiteX1" fmla="*/ 12303 w 324036"/>
                      <a:gd name="connsiteY1" fmla="*/ 20180 h 259905"/>
                      <a:gd name="connsiteX2" fmla="*/ 42006 w 324036"/>
                      <a:gd name="connsiteY2" fmla="*/ 7877 h 259905"/>
                      <a:gd name="connsiteX3" fmla="*/ 282030 w 324036"/>
                      <a:gd name="connsiteY3" fmla="*/ 7877 h 259905"/>
                      <a:gd name="connsiteX4" fmla="*/ 324036 w 324036"/>
                      <a:gd name="connsiteY4" fmla="*/ 7877 h 259905"/>
                      <a:gd name="connsiteX5" fmla="*/ 324036 w 324036"/>
                      <a:gd name="connsiteY5" fmla="*/ 79886 h 259905"/>
                      <a:gd name="connsiteX6" fmla="*/ 288032 w 324036"/>
                      <a:gd name="connsiteY6" fmla="*/ 187898 h 259905"/>
                      <a:gd name="connsiteX7" fmla="*/ 288032 w 324036"/>
                      <a:gd name="connsiteY7" fmla="*/ 223902 h 259905"/>
                      <a:gd name="connsiteX8" fmla="*/ 282030 w 324036"/>
                      <a:gd name="connsiteY8" fmla="*/ 259905 h 259905"/>
                      <a:gd name="connsiteX9" fmla="*/ 42006 w 324036"/>
                      <a:gd name="connsiteY9" fmla="*/ 259905 h 259905"/>
                      <a:gd name="connsiteX10" fmla="*/ 12303 w 324036"/>
                      <a:gd name="connsiteY10" fmla="*/ 247602 h 259905"/>
                      <a:gd name="connsiteX11" fmla="*/ 0 w 324036"/>
                      <a:gd name="connsiteY11" fmla="*/ 217899 h 259905"/>
                      <a:gd name="connsiteX12" fmla="*/ 0 w 324036"/>
                      <a:gd name="connsiteY12" fmla="*/ 49883 h 259905"/>
                      <a:gd name="connsiteX0" fmla="*/ 0 w 324036"/>
                      <a:gd name="connsiteY0" fmla="*/ 49883 h 259905"/>
                      <a:gd name="connsiteX1" fmla="*/ 12303 w 324036"/>
                      <a:gd name="connsiteY1" fmla="*/ 20180 h 259905"/>
                      <a:gd name="connsiteX2" fmla="*/ 42006 w 324036"/>
                      <a:gd name="connsiteY2" fmla="*/ 7877 h 259905"/>
                      <a:gd name="connsiteX3" fmla="*/ 282030 w 324036"/>
                      <a:gd name="connsiteY3" fmla="*/ 7877 h 259905"/>
                      <a:gd name="connsiteX4" fmla="*/ 324036 w 324036"/>
                      <a:gd name="connsiteY4" fmla="*/ 7877 h 259905"/>
                      <a:gd name="connsiteX5" fmla="*/ 324036 w 324036"/>
                      <a:gd name="connsiteY5" fmla="*/ 79886 h 259905"/>
                      <a:gd name="connsiteX6" fmla="*/ 324036 w 324036"/>
                      <a:gd name="connsiteY6" fmla="*/ 151894 h 259905"/>
                      <a:gd name="connsiteX7" fmla="*/ 288032 w 324036"/>
                      <a:gd name="connsiteY7" fmla="*/ 223902 h 259905"/>
                      <a:gd name="connsiteX8" fmla="*/ 282030 w 324036"/>
                      <a:gd name="connsiteY8" fmla="*/ 259905 h 259905"/>
                      <a:gd name="connsiteX9" fmla="*/ 42006 w 324036"/>
                      <a:gd name="connsiteY9" fmla="*/ 259905 h 259905"/>
                      <a:gd name="connsiteX10" fmla="*/ 12303 w 324036"/>
                      <a:gd name="connsiteY10" fmla="*/ 247602 h 259905"/>
                      <a:gd name="connsiteX11" fmla="*/ 0 w 324036"/>
                      <a:gd name="connsiteY11" fmla="*/ 217899 h 259905"/>
                      <a:gd name="connsiteX12" fmla="*/ 0 w 324036"/>
                      <a:gd name="connsiteY12" fmla="*/ 49883 h 259905"/>
                      <a:gd name="connsiteX0" fmla="*/ 0 w 331037"/>
                      <a:gd name="connsiteY0" fmla="*/ 49883 h 259905"/>
                      <a:gd name="connsiteX1" fmla="*/ 12303 w 331037"/>
                      <a:gd name="connsiteY1" fmla="*/ 20180 h 259905"/>
                      <a:gd name="connsiteX2" fmla="*/ 42006 w 331037"/>
                      <a:gd name="connsiteY2" fmla="*/ 7877 h 259905"/>
                      <a:gd name="connsiteX3" fmla="*/ 282030 w 331037"/>
                      <a:gd name="connsiteY3" fmla="*/ 7877 h 259905"/>
                      <a:gd name="connsiteX4" fmla="*/ 324036 w 331037"/>
                      <a:gd name="connsiteY4" fmla="*/ 7877 h 259905"/>
                      <a:gd name="connsiteX5" fmla="*/ 324036 w 331037"/>
                      <a:gd name="connsiteY5" fmla="*/ 79886 h 259905"/>
                      <a:gd name="connsiteX6" fmla="*/ 324036 w 331037"/>
                      <a:gd name="connsiteY6" fmla="*/ 151894 h 259905"/>
                      <a:gd name="connsiteX7" fmla="*/ 324036 w 331037"/>
                      <a:gd name="connsiteY7" fmla="*/ 223902 h 259905"/>
                      <a:gd name="connsiteX8" fmla="*/ 282030 w 331037"/>
                      <a:gd name="connsiteY8" fmla="*/ 259905 h 259905"/>
                      <a:gd name="connsiteX9" fmla="*/ 42006 w 331037"/>
                      <a:gd name="connsiteY9" fmla="*/ 259905 h 259905"/>
                      <a:gd name="connsiteX10" fmla="*/ 12303 w 331037"/>
                      <a:gd name="connsiteY10" fmla="*/ 247602 h 259905"/>
                      <a:gd name="connsiteX11" fmla="*/ 0 w 331037"/>
                      <a:gd name="connsiteY11" fmla="*/ 217899 h 259905"/>
                      <a:gd name="connsiteX12" fmla="*/ 0 w 331037"/>
                      <a:gd name="connsiteY12" fmla="*/ 49883 h 259905"/>
                      <a:gd name="connsiteX0" fmla="*/ 0 w 331037"/>
                      <a:gd name="connsiteY0" fmla="*/ 49882 h 259904"/>
                      <a:gd name="connsiteX1" fmla="*/ 12303 w 331037"/>
                      <a:gd name="connsiteY1" fmla="*/ 20179 h 259904"/>
                      <a:gd name="connsiteX2" fmla="*/ 42006 w 331037"/>
                      <a:gd name="connsiteY2" fmla="*/ 7876 h 259904"/>
                      <a:gd name="connsiteX3" fmla="*/ 282030 w 331037"/>
                      <a:gd name="connsiteY3" fmla="*/ 7876 h 259904"/>
                      <a:gd name="connsiteX4" fmla="*/ 324036 w 331037"/>
                      <a:gd name="connsiteY4" fmla="*/ 7877 h 259904"/>
                      <a:gd name="connsiteX5" fmla="*/ 324036 w 331037"/>
                      <a:gd name="connsiteY5" fmla="*/ 79885 h 259904"/>
                      <a:gd name="connsiteX6" fmla="*/ 324036 w 331037"/>
                      <a:gd name="connsiteY6" fmla="*/ 151893 h 259904"/>
                      <a:gd name="connsiteX7" fmla="*/ 324036 w 331037"/>
                      <a:gd name="connsiteY7" fmla="*/ 223901 h 259904"/>
                      <a:gd name="connsiteX8" fmla="*/ 282030 w 331037"/>
                      <a:gd name="connsiteY8" fmla="*/ 259904 h 259904"/>
                      <a:gd name="connsiteX9" fmla="*/ 42006 w 331037"/>
                      <a:gd name="connsiteY9" fmla="*/ 259904 h 259904"/>
                      <a:gd name="connsiteX10" fmla="*/ 12303 w 331037"/>
                      <a:gd name="connsiteY10" fmla="*/ 247601 h 259904"/>
                      <a:gd name="connsiteX11" fmla="*/ 0 w 331037"/>
                      <a:gd name="connsiteY11" fmla="*/ 217898 h 259904"/>
                      <a:gd name="connsiteX12" fmla="*/ 0 w 331037"/>
                      <a:gd name="connsiteY12" fmla="*/ 49882 h 259904"/>
                      <a:gd name="connsiteX0" fmla="*/ 0 w 331037"/>
                      <a:gd name="connsiteY0" fmla="*/ 49882 h 259904"/>
                      <a:gd name="connsiteX1" fmla="*/ 12303 w 331037"/>
                      <a:gd name="connsiteY1" fmla="*/ 20179 h 259904"/>
                      <a:gd name="connsiteX2" fmla="*/ 42006 w 331037"/>
                      <a:gd name="connsiteY2" fmla="*/ 7876 h 259904"/>
                      <a:gd name="connsiteX3" fmla="*/ 282030 w 331037"/>
                      <a:gd name="connsiteY3" fmla="*/ 7876 h 259904"/>
                      <a:gd name="connsiteX4" fmla="*/ 324036 w 331037"/>
                      <a:gd name="connsiteY4" fmla="*/ 7877 h 259904"/>
                      <a:gd name="connsiteX5" fmla="*/ 324036 w 331037"/>
                      <a:gd name="connsiteY5" fmla="*/ 79884 h 259904"/>
                      <a:gd name="connsiteX6" fmla="*/ 324036 w 331037"/>
                      <a:gd name="connsiteY6" fmla="*/ 151893 h 259904"/>
                      <a:gd name="connsiteX7" fmla="*/ 324036 w 331037"/>
                      <a:gd name="connsiteY7" fmla="*/ 223901 h 259904"/>
                      <a:gd name="connsiteX8" fmla="*/ 282030 w 331037"/>
                      <a:gd name="connsiteY8" fmla="*/ 259904 h 259904"/>
                      <a:gd name="connsiteX9" fmla="*/ 42006 w 331037"/>
                      <a:gd name="connsiteY9" fmla="*/ 259904 h 259904"/>
                      <a:gd name="connsiteX10" fmla="*/ 12303 w 331037"/>
                      <a:gd name="connsiteY10" fmla="*/ 247601 h 259904"/>
                      <a:gd name="connsiteX11" fmla="*/ 0 w 331037"/>
                      <a:gd name="connsiteY11" fmla="*/ 217898 h 259904"/>
                      <a:gd name="connsiteX12" fmla="*/ 0 w 331037"/>
                      <a:gd name="connsiteY12" fmla="*/ 49882 h 259904"/>
                      <a:gd name="connsiteX0" fmla="*/ 0 w 331037"/>
                      <a:gd name="connsiteY0" fmla="*/ 49882 h 259904"/>
                      <a:gd name="connsiteX1" fmla="*/ 12303 w 331037"/>
                      <a:gd name="connsiteY1" fmla="*/ 20179 h 259904"/>
                      <a:gd name="connsiteX2" fmla="*/ 42006 w 331037"/>
                      <a:gd name="connsiteY2" fmla="*/ 7876 h 259904"/>
                      <a:gd name="connsiteX3" fmla="*/ 282030 w 331037"/>
                      <a:gd name="connsiteY3" fmla="*/ 7876 h 259904"/>
                      <a:gd name="connsiteX4" fmla="*/ 324036 w 331037"/>
                      <a:gd name="connsiteY4" fmla="*/ 7877 h 259904"/>
                      <a:gd name="connsiteX5" fmla="*/ 324036 w 331037"/>
                      <a:gd name="connsiteY5" fmla="*/ 79884 h 259904"/>
                      <a:gd name="connsiteX6" fmla="*/ 324036 w 331037"/>
                      <a:gd name="connsiteY6" fmla="*/ 151893 h 259904"/>
                      <a:gd name="connsiteX7" fmla="*/ 324036 w 331037"/>
                      <a:gd name="connsiteY7" fmla="*/ 223900 h 259904"/>
                      <a:gd name="connsiteX8" fmla="*/ 282030 w 331037"/>
                      <a:gd name="connsiteY8" fmla="*/ 259904 h 259904"/>
                      <a:gd name="connsiteX9" fmla="*/ 42006 w 331037"/>
                      <a:gd name="connsiteY9" fmla="*/ 259904 h 259904"/>
                      <a:gd name="connsiteX10" fmla="*/ 12303 w 331037"/>
                      <a:gd name="connsiteY10" fmla="*/ 247601 h 259904"/>
                      <a:gd name="connsiteX11" fmla="*/ 0 w 331037"/>
                      <a:gd name="connsiteY11" fmla="*/ 217898 h 259904"/>
                      <a:gd name="connsiteX12" fmla="*/ 0 w 331037"/>
                      <a:gd name="connsiteY12" fmla="*/ 49882 h 2599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331037" h="259904">
                        <a:moveTo>
                          <a:pt x="0" y="49882"/>
                        </a:moveTo>
                        <a:cubicBezTo>
                          <a:pt x="0" y="38741"/>
                          <a:pt x="4426" y="28057"/>
                          <a:pt x="12303" y="20179"/>
                        </a:cubicBezTo>
                        <a:cubicBezTo>
                          <a:pt x="20181" y="12301"/>
                          <a:pt x="30865" y="7876"/>
                          <a:pt x="42006" y="7876"/>
                        </a:cubicBezTo>
                        <a:lnTo>
                          <a:pt x="282030" y="7876"/>
                        </a:lnTo>
                        <a:cubicBezTo>
                          <a:pt x="293171" y="7876"/>
                          <a:pt x="316158" y="0"/>
                          <a:pt x="324036" y="7877"/>
                        </a:cubicBezTo>
                        <a:lnTo>
                          <a:pt x="324036" y="79884"/>
                        </a:lnTo>
                        <a:lnTo>
                          <a:pt x="324036" y="151893"/>
                        </a:lnTo>
                        <a:cubicBezTo>
                          <a:pt x="324036" y="163034"/>
                          <a:pt x="331037" y="205898"/>
                          <a:pt x="324036" y="223900"/>
                        </a:cubicBezTo>
                        <a:cubicBezTo>
                          <a:pt x="317035" y="241902"/>
                          <a:pt x="293171" y="259904"/>
                          <a:pt x="282030" y="259904"/>
                        </a:cubicBezTo>
                        <a:lnTo>
                          <a:pt x="42006" y="259904"/>
                        </a:lnTo>
                        <a:cubicBezTo>
                          <a:pt x="30865" y="259904"/>
                          <a:pt x="20181" y="255478"/>
                          <a:pt x="12303" y="247601"/>
                        </a:cubicBezTo>
                        <a:cubicBezTo>
                          <a:pt x="4425" y="239723"/>
                          <a:pt x="0" y="229039"/>
                          <a:pt x="0" y="217898"/>
                        </a:cubicBezTo>
                        <a:lnTo>
                          <a:pt x="0" y="49882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93" name="Скругленный прямоугольник 92"/>
                  <p:cNvSpPr/>
                  <p:nvPr/>
                </p:nvSpPr>
                <p:spPr>
                  <a:xfrm>
                    <a:off x="4326339" y="4041067"/>
                    <a:ext cx="317668" cy="518284"/>
                  </a:xfrm>
                  <a:prstGeom prst="round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</p:grpSp>
            <p:sp>
              <p:nvSpPr>
                <p:cNvPr id="76" name="Прямоугольник 75"/>
                <p:cNvSpPr/>
                <p:nvPr/>
              </p:nvSpPr>
              <p:spPr>
                <a:xfrm>
                  <a:off x="4139952" y="1988840"/>
                  <a:ext cx="288032" cy="2880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</p:grpSp>
          <p:sp>
            <p:nvSpPr>
              <p:cNvPr id="50" name="Овал 49"/>
              <p:cNvSpPr/>
              <p:nvPr/>
            </p:nvSpPr>
            <p:spPr>
              <a:xfrm>
                <a:off x="4247964" y="6057292"/>
                <a:ext cx="468052" cy="50405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sp>
          <p:nvSpPr>
            <p:cNvPr id="38" name="Овал 37"/>
            <p:cNvSpPr/>
            <p:nvPr/>
          </p:nvSpPr>
          <p:spPr>
            <a:xfrm>
              <a:off x="4261612" y="6110712"/>
              <a:ext cx="216024" cy="25202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88900" dist="38100" dir="16200000" sx="105000" sy="105000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 prstMaterial="metal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9" name="Овал 38"/>
            <p:cNvSpPr/>
            <p:nvPr/>
          </p:nvSpPr>
          <p:spPr>
            <a:xfrm>
              <a:off x="4527288" y="6110712"/>
              <a:ext cx="216024" cy="25202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88900" dist="38100" dir="16200000" sx="105000" sy="105000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 prstMaterial="metal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0" name="Полилиния 39"/>
            <p:cNvSpPr/>
            <p:nvPr/>
          </p:nvSpPr>
          <p:spPr>
            <a:xfrm>
              <a:off x="4003887" y="900769"/>
              <a:ext cx="959684" cy="705283"/>
            </a:xfrm>
            <a:custGeom>
              <a:avLst/>
              <a:gdLst>
                <a:gd name="connsiteX0" fmla="*/ 0 w 900100"/>
                <a:gd name="connsiteY0" fmla="*/ 378042 h 756084"/>
                <a:gd name="connsiteX1" fmla="*/ 160582 w 900100"/>
                <a:gd name="connsiteY1" fmla="*/ 88574 h 756084"/>
                <a:gd name="connsiteX2" fmla="*/ 450051 w 900100"/>
                <a:gd name="connsiteY2" fmla="*/ 1 h 756084"/>
                <a:gd name="connsiteX3" fmla="*/ 739520 w 900100"/>
                <a:gd name="connsiteY3" fmla="*/ 88575 h 756084"/>
                <a:gd name="connsiteX4" fmla="*/ 900101 w 900100"/>
                <a:gd name="connsiteY4" fmla="*/ 378044 h 756084"/>
                <a:gd name="connsiteX5" fmla="*/ 739519 w 900100"/>
                <a:gd name="connsiteY5" fmla="*/ 667513 h 756084"/>
                <a:gd name="connsiteX6" fmla="*/ 450050 w 900100"/>
                <a:gd name="connsiteY6" fmla="*/ 756086 h 756084"/>
                <a:gd name="connsiteX7" fmla="*/ 160581 w 900100"/>
                <a:gd name="connsiteY7" fmla="*/ 667512 h 756084"/>
                <a:gd name="connsiteX8" fmla="*/ 0 w 900100"/>
                <a:gd name="connsiteY8" fmla="*/ 378043 h 756084"/>
                <a:gd name="connsiteX9" fmla="*/ 0 w 900100"/>
                <a:gd name="connsiteY9" fmla="*/ 378042 h 756084"/>
                <a:gd name="connsiteX0" fmla="*/ 0 w 900101"/>
                <a:gd name="connsiteY0" fmla="*/ 378041 h 724722"/>
                <a:gd name="connsiteX1" fmla="*/ 160582 w 900101"/>
                <a:gd name="connsiteY1" fmla="*/ 88573 h 724722"/>
                <a:gd name="connsiteX2" fmla="*/ 450051 w 900101"/>
                <a:gd name="connsiteY2" fmla="*/ 0 h 724722"/>
                <a:gd name="connsiteX3" fmla="*/ 739520 w 900101"/>
                <a:gd name="connsiteY3" fmla="*/ 88574 h 724722"/>
                <a:gd name="connsiteX4" fmla="*/ 900101 w 900101"/>
                <a:gd name="connsiteY4" fmla="*/ 378043 h 724722"/>
                <a:gd name="connsiteX5" fmla="*/ 739519 w 900101"/>
                <a:gd name="connsiteY5" fmla="*/ 667512 h 724722"/>
                <a:gd name="connsiteX6" fmla="*/ 468052 w 900101"/>
                <a:gd name="connsiteY6" fmla="*/ 576063 h 724722"/>
                <a:gd name="connsiteX7" fmla="*/ 160581 w 900101"/>
                <a:gd name="connsiteY7" fmla="*/ 667511 h 724722"/>
                <a:gd name="connsiteX8" fmla="*/ 0 w 900101"/>
                <a:gd name="connsiteY8" fmla="*/ 378042 h 724722"/>
                <a:gd name="connsiteX9" fmla="*/ 0 w 900101"/>
                <a:gd name="connsiteY9" fmla="*/ 378041 h 724722"/>
                <a:gd name="connsiteX0" fmla="*/ 0 w 900101"/>
                <a:gd name="connsiteY0" fmla="*/ 378041 h 724722"/>
                <a:gd name="connsiteX1" fmla="*/ 160582 w 900101"/>
                <a:gd name="connsiteY1" fmla="*/ 88573 h 724722"/>
                <a:gd name="connsiteX2" fmla="*/ 450051 w 900101"/>
                <a:gd name="connsiteY2" fmla="*/ 0 h 724722"/>
                <a:gd name="connsiteX3" fmla="*/ 739520 w 900101"/>
                <a:gd name="connsiteY3" fmla="*/ 88574 h 724722"/>
                <a:gd name="connsiteX4" fmla="*/ 900101 w 900101"/>
                <a:gd name="connsiteY4" fmla="*/ 378043 h 724722"/>
                <a:gd name="connsiteX5" fmla="*/ 739519 w 900101"/>
                <a:gd name="connsiteY5" fmla="*/ 667512 h 724722"/>
                <a:gd name="connsiteX6" fmla="*/ 468052 w 900101"/>
                <a:gd name="connsiteY6" fmla="*/ 576063 h 724722"/>
                <a:gd name="connsiteX7" fmla="*/ 108012 w 900101"/>
                <a:gd name="connsiteY7" fmla="*/ 612067 h 724722"/>
                <a:gd name="connsiteX8" fmla="*/ 0 w 900101"/>
                <a:gd name="connsiteY8" fmla="*/ 378042 h 724722"/>
                <a:gd name="connsiteX9" fmla="*/ 0 w 900101"/>
                <a:gd name="connsiteY9" fmla="*/ 378041 h 724722"/>
                <a:gd name="connsiteX0" fmla="*/ 0 w 929892"/>
                <a:gd name="connsiteY0" fmla="*/ 378041 h 705281"/>
                <a:gd name="connsiteX1" fmla="*/ 160582 w 929892"/>
                <a:gd name="connsiteY1" fmla="*/ 88573 h 705281"/>
                <a:gd name="connsiteX2" fmla="*/ 450051 w 929892"/>
                <a:gd name="connsiteY2" fmla="*/ 0 h 705281"/>
                <a:gd name="connsiteX3" fmla="*/ 739520 w 929892"/>
                <a:gd name="connsiteY3" fmla="*/ 88574 h 705281"/>
                <a:gd name="connsiteX4" fmla="*/ 900101 w 929892"/>
                <a:gd name="connsiteY4" fmla="*/ 378043 h 705281"/>
                <a:gd name="connsiteX5" fmla="*/ 828092 w 929892"/>
                <a:gd name="connsiteY5" fmla="*/ 648071 h 705281"/>
                <a:gd name="connsiteX6" fmla="*/ 468052 w 929892"/>
                <a:gd name="connsiteY6" fmla="*/ 576063 h 705281"/>
                <a:gd name="connsiteX7" fmla="*/ 108012 w 929892"/>
                <a:gd name="connsiteY7" fmla="*/ 612067 h 705281"/>
                <a:gd name="connsiteX8" fmla="*/ 0 w 929892"/>
                <a:gd name="connsiteY8" fmla="*/ 378042 h 705281"/>
                <a:gd name="connsiteX9" fmla="*/ 0 w 929892"/>
                <a:gd name="connsiteY9" fmla="*/ 378041 h 705281"/>
                <a:gd name="connsiteX0" fmla="*/ 0 w 929892"/>
                <a:gd name="connsiteY0" fmla="*/ 378041 h 705283"/>
                <a:gd name="connsiteX1" fmla="*/ 160582 w 929892"/>
                <a:gd name="connsiteY1" fmla="*/ 88573 h 705283"/>
                <a:gd name="connsiteX2" fmla="*/ 450051 w 929892"/>
                <a:gd name="connsiteY2" fmla="*/ 0 h 705283"/>
                <a:gd name="connsiteX3" fmla="*/ 739520 w 929892"/>
                <a:gd name="connsiteY3" fmla="*/ 88574 h 705283"/>
                <a:gd name="connsiteX4" fmla="*/ 900101 w 929892"/>
                <a:gd name="connsiteY4" fmla="*/ 378043 h 705283"/>
                <a:gd name="connsiteX5" fmla="*/ 828092 w 929892"/>
                <a:gd name="connsiteY5" fmla="*/ 648071 h 705283"/>
                <a:gd name="connsiteX6" fmla="*/ 468052 w 929892"/>
                <a:gd name="connsiteY6" fmla="*/ 576063 h 705283"/>
                <a:gd name="connsiteX7" fmla="*/ 108011 w 929892"/>
                <a:gd name="connsiteY7" fmla="*/ 648072 h 705283"/>
                <a:gd name="connsiteX8" fmla="*/ 0 w 929892"/>
                <a:gd name="connsiteY8" fmla="*/ 378042 h 705283"/>
                <a:gd name="connsiteX9" fmla="*/ 0 w 929892"/>
                <a:gd name="connsiteY9" fmla="*/ 378041 h 705283"/>
                <a:gd name="connsiteX0" fmla="*/ 29792 w 959684"/>
                <a:gd name="connsiteY0" fmla="*/ 378041 h 705283"/>
                <a:gd name="connsiteX1" fmla="*/ 190374 w 959684"/>
                <a:gd name="connsiteY1" fmla="*/ 88573 h 705283"/>
                <a:gd name="connsiteX2" fmla="*/ 479843 w 959684"/>
                <a:gd name="connsiteY2" fmla="*/ 0 h 705283"/>
                <a:gd name="connsiteX3" fmla="*/ 769312 w 959684"/>
                <a:gd name="connsiteY3" fmla="*/ 88574 h 705283"/>
                <a:gd name="connsiteX4" fmla="*/ 929893 w 959684"/>
                <a:gd name="connsiteY4" fmla="*/ 378043 h 705283"/>
                <a:gd name="connsiteX5" fmla="*/ 857884 w 959684"/>
                <a:gd name="connsiteY5" fmla="*/ 648071 h 705283"/>
                <a:gd name="connsiteX6" fmla="*/ 497844 w 959684"/>
                <a:gd name="connsiteY6" fmla="*/ 576063 h 705283"/>
                <a:gd name="connsiteX7" fmla="*/ 101799 w 959684"/>
                <a:gd name="connsiteY7" fmla="*/ 648072 h 705283"/>
                <a:gd name="connsiteX8" fmla="*/ 29792 w 959684"/>
                <a:gd name="connsiteY8" fmla="*/ 378042 h 705283"/>
                <a:gd name="connsiteX9" fmla="*/ 29792 w 959684"/>
                <a:gd name="connsiteY9" fmla="*/ 378041 h 705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9684" h="705283">
                  <a:moveTo>
                    <a:pt x="29792" y="378041"/>
                  </a:moveTo>
                  <a:cubicBezTo>
                    <a:pt x="29792" y="266364"/>
                    <a:pt x="88574" y="160402"/>
                    <a:pt x="190374" y="88573"/>
                  </a:cubicBezTo>
                  <a:cubicBezTo>
                    <a:pt x="271454" y="31363"/>
                    <a:pt x="373953" y="0"/>
                    <a:pt x="479843" y="0"/>
                  </a:cubicBezTo>
                  <a:cubicBezTo>
                    <a:pt x="585733" y="0"/>
                    <a:pt x="688231" y="31363"/>
                    <a:pt x="769312" y="88574"/>
                  </a:cubicBezTo>
                  <a:cubicBezTo>
                    <a:pt x="871111" y="160404"/>
                    <a:pt x="915131" y="284794"/>
                    <a:pt x="929893" y="378043"/>
                  </a:cubicBezTo>
                  <a:cubicBezTo>
                    <a:pt x="944655" y="471293"/>
                    <a:pt x="959684" y="576241"/>
                    <a:pt x="857884" y="648071"/>
                  </a:cubicBezTo>
                  <a:cubicBezTo>
                    <a:pt x="776804" y="705281"/>
                    <a:pt x="623858" y="576063"/>
                    <a:pt x="497844" y="576063"/>
                  </a:cubicBezTo>
                  <a:cubicBezTo>
                    <a:pt x="371830" y="576063"/>
                    <a:pt x="182880" y="705283"/>
                    <a:pt x="101799" y="648072"/>
                  </a:cubicBezTo>
                  <a:cubicBezTo>
                    <a:pt x="0" y="576242"/>
                    <a:pt x="29792" y="489719"/>
                    <a:pt x="29792" y="378042"/>
                  </a:cubicBezTo>
                  <a:lnTo>
                    <a:pt x="29792" y="37804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1" name="Овал 40"/>
            <p:cNvSpPr/>
            <p:nvPr/>
          </p:nvSpPr>
          <p:spPr>
            <a:xfrm>
              <a:off x="4427984" y="1240707"/>
              <a:ext cx="144016" cy="18002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127000" dist="38100" dir="16200000" sx="105000" sy="105000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 prstMaterial="metal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2" name="Полилиния 41"/>
            <p:cNvSpPr/>
            <p:nvPr/>
          </p:nvSpPr>
          <p:spPr>
            <a:xfrm>
              <a:off x="3887924" y="4221088"/>
              <a:ext cx="420475" cy="792088"/>
            </a:xfrm>
            <a:custGeom>
              <a:avLst/>
              <a:gdLst>
                <a:gd name="connsiteX0" fmla="*/ 0 w 432048"/>
                <a:gd name="connsiteY0" fmla="*/ 342038 h 684076"/>
                <a:gd name="connsiteX1" fmla="*/ 33378 w 432048"/>
                <a:gd name="connsiteY1" fmla="*/ 159392 h 684076"/>
                <a:gd name="connsiteX2" fmla="*/ 216024 w 432048"/>
                <a:gd name="connsiteY2" fmla="*/ 0 h 684076"/>
                <a:gd name="connsiteX3" fmla="*/ 398670 w 432048"/>
                <a:gd name="connsiteY3" fmla="*/ 159392 h 684076"/>
                <a:gd name="connsiteX4" fmla="*/ 432048 w 432048"/>
                <a:gd name="connsiteY4" fmla="*/ 342038 h 684076"/>
                <a:gd name="connsiteX5" fmla="*/ 398670 w 432048"/>
                <a:gd name="connsiteY5" fmla="*/ 524684 h 684076"/>
                <a:gd name="connsiteX6" fmla="*/ 216024 w 432048"/>
                <a:gd name="connsiteY6" fmla="*/ 684076 h 684076"/>
                <a:gd name="connsiteX7" fmla="*/ 33378 w 432048"/>
                <a:gd name="connsiteY7" fmla="*/ 524684 h 684076"/>
                <a:gd name="connsiteX8" fmla="*/ 0 w 432048"/>
                <a:gd name="connsiteY8" fmla="*/ 342038 h 684076"/>
                <a:gd name="connsiteX0" fmla="*/ 0 w 420475"/>
                <a:gd name="connsiteY0" fmla="*/ 342038 h 684076"/>
                <a:gd name="connsiteX1" fmla="*/ 33378 w 420475"/>
                <a:gd name="connsiteY1" fmla="*/ 159392 h 684076"/>
                <a:gd name="connsiteX2" fmla="*/ 216024 w 420475"/>
                <a:gd name="connsiteY2" fmla="*/ 0 h 684076"/>
                <a:gd name="connsiteX3" fmla="*/ 398670 w 420475"/>
                <a:gd name="connsiteY3" fmla="*/ 159392 h 684076"/>
                <a:gd name="connsiteX4" fmla="*/ 360040 w 420475"/>
                <a:gd name="connsiteY4" fmla="*/ 360040 h 684076"/>
                <a:gd name="connsiteX5" fmla="*/ 398670 w 420475"/>
                <a:gd name="connsiteY5" fmla="*/ 524684 h 684076"/>
                <a:gd name="connsiteX6" fmla="*/ 216024 w 420475"/>
                <a:gd name="connsiteY6" fmla="*/ 684076 h 684076"/>
                <a:gd name="connsiteX7" fmla="*/ 33378 w 420475"/>
                <a:gd name="connsiteY7" fmla="*/ 524684 h 684076"/>
                <a:gd name="connsiteX8" fmla="*/ 0 w 420475"/>
                <a:gd name="connsiteY8" fmla="*/ 342038 h 6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0475" h="684076">
                  <a:moveTo>
                    <a:pt x="0" y="342038"/>
                  </a:moveTo>
                  <a:cubicBezTo>
                    <a:pt x="0" y="277385"/>
                    <a:pt x="11573" y="214056"/>
                    <a:pt x="33378" y="159392"/>
                  </a:cubicBezTo>
                  <a:cubicBezTo>
                    <a:pt x="72958" y="60167"/>
                    <a:pt x="141904" y="0"/>
                    <a:pt x="216024" y="0"/>
                  </a:cubicBezTo>
                  <a:cubicBezTo>
                    <a:pt x="290145" y="0"/>
                    <a:pt x="359090" y="60168"/>
                    <a:pt x="398670" y="159392"/>
                  </a:cubicBezTo>
                  <a:cubicBezTo>
                    <a:pt x="420475" y="214056"/>
                    <a:pt x="360040" y="295387"/>
                    <a:pt x="360040" y="360040"/>
                  </a:cubicBezTo>
                  <a:cubicBezTo>
                    <a:pt x="360040" y="424693"/>
                    <a:pt x="420475" y="470020"/>
                    <a:pt x="398670" y="524684"/>
                  </a:cubicBezTo>
                  <a:cubicBezTo>
                    <a:pt x="359090" y="623909"/>
                    <a:pt x="290145" y="684076"/>
                    <a:pt x="216024" y="684076"/>
                  </a:cubicBezTo>
                  <a:cubicBezTo>
                    <a:pt x="141903" y="684076"/>
                    <a:pt x="72958" y="623908"/>
                    <a:pt x="33378" y="524684"/>
                  </a:cubicBezTo>
                  <a:cubicBezTo>
                    <a:pt x="11573" y="470020"/>
                    <a:pt x="0" y="406691"/>
                    <a:pt x="0" y="342038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3" name="Полилиния 42"/>
            <p:cNvSpPr/>
            <p:nvPr/>
          </p:nvSpPr>
          <p:spPr>
            <a:xfrm rot="10800000">
              <a:off x="4644007" y="4221088"/>
              <a:ext cx="420475" cy="792088"/>
            </a:xfrm>
            <a:custGeom>
              <a:avLst/>
              <a:gdLst>
                <a:gd name="connsiteX0" fmla="*/ 0 w 432048"/>
                <a:gd name="connsiteY0" fmla="*/ 342038 h 684076"/>
                <a:gd name="connsiteX1" fmla="*/ 33378 w 432048"/>
                <a:gd name="connsiteY1" fmla="*/ 159392 h 684076"/>
                <a:gd name="connsiteX2" fmla="*/ 216024 w 432048"/>
                <a:gd name="connsiteY2" fmla="*/ 0 h 684076"/>
                <a:gd name="connsiteX3" fmla="*/ 398670 w 432048"/>
                <a:gd name="connsiteY3" fmla="*/ 159392 h 684076"/>
                <a:gd name="connsiteX4" fmla="*/ 432048 w 432048"/>
                <a:gd name="connsiteY4" fmla="*/ 342038 h 684076"/>
                <a:gd name="connsiteX5" fmla="*/ 398670 w 432048"/>
                <a:gd name="connsiteY5" fmla="*/ 524684 h 684076"/>
                <a:gd name="connsiteX6" fmla="*/ 216024 w 432048"/>
                <a:gd name="connsiteY6" fmla="*/ 684076 h 684076"/>
                <a:gd name="connsiteX7" fmla="*/ 33378 w 432048"/>
                <a:gd name="connsiteY7" fmla="*/ 524684 h 684076"/>
                <a:gd name="connsiteX8" fmla="*/ 0 w 432048"/>
                <a:gd name="connsiteY8" fmla="*/ 342038 h 684076"/>
                <a:gd name="connsiteX0" fmla="*/ 0 w 420475"/>
                <a:gd name="connsiteY0" fmla="*/ 342038 h 684076"/>
                <a:gd name="connsiteX1" fmla="*/ 33378 w 420475"/>
                <a:gd name="connsiteY1" fmla="*/ 159392 h 684076"/>
                <a:gd name="connsiteX2" fmla="*/ 216024 w 420475"/>
                <a:gd name="connsiteY2" fmla="*/ 0 h 684076"/>
                <a:gd name="connsiteX3" fmla="*/ 398670 w 420475"/>
                <a:gd name="connsiteY3" fmla="*/ 159392 h 684076"/>
                <a:gd name="connsiteX4" fmla="*/ 360040 w 420475"/>
                <a:gd name="connsiteY4" fmla="*/ 360040 h 684076"/>
                <a:gd name="connsiteX5" fmla="*/ 398670 w 420475"/>
                <a:gd name="connsiteY5" fmla="*/ 524684 h 684076"/>
                <a:gd name="connsiteX6" fmla="*/ 216024 w 420475"/>
                <a:gd name="connsiteY6" fmla="*/ 684076 h 684076"/>
                <a:gd name="connsiteX7" fmla="*/ 33378 w 420475"/>
                <a:gd name="connsiteY7" fmla="*/ 524684 h 684076"/>
                <a:gd name="connsiteX8" fmla="*/ 0 w 420475"/>
                <a:gd name="connsiteY8" fmla="*/ 342038 h 6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0475" h="684076">
                  <a:moveTo>
                    <a:pt x="0" y="342038"/>
                  </a:moveTo>
                  <a:cubicBezTo>
                    <a:pt x="0" y="277385"/>
                    <a:pt x="11573" y="214056"/>
                    <a:pt x="33378" y="159392"/>
                  </a:cubicBezTo>
                  <a:cubicBezTo>
                    <a:pt x="72958" y="60167"/>
                    <a:pt x="141904" y="0"/>
                    <a:pt x="216024" y="0"/>
                  </a:cubicBezTo>
                  <a:cubicBezTo>
                    <a:pt x="290145" y="0"/>
                    <a:pt x="359090" y="60168"/>
                    <a:pt x="398670" y="159392"/>
                  </a:cubicBezTo>
                  <a:cubicBezTo>
                    <a:pt x="420475" y="214056"/>
                    <a:pt x="360040" y="295387"/>
                    <a:pt x="360040" y="360040"/>
                  </a:cubicBezTo>
                  <a:cubicBezTo>
                    <a:pt x="360040" y="424693"/>
                    <a:pt x="420475" y="470020"/>
                    <a:pt x="398670" y="524684"/>
                  </a:cubicBezTo>
                  <a:cubicBezTo>
                    <a:pt x="359090" y="623909"/>
                    <a:pt x="290145" y="684076"/>
                    <a:pt x="216024" y="684076"/>
                  </a:cubicBezTo>
                  <a:cubicBezTo>
                    <a:pt x="141903" y="684076"/>
                    <a:pt x="72958" y="623908"/>
                    <a:pt x="33378" y="524684"/>
                  </a:cubicBezTo>
                  <a:cubicBezTo>
                    <a:pt x="11573" y="470020"/>
                    <a:pt x="0" y="406691"/>
                    <a:pt x="0" y="342038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4" name="Месяц 43"/>
            <p:cNvSpPr/>
            <p:nvPr/>
          </p:nvSpPr>
          <p:spPr>
            <a:xfrm rot="5400000">
              <a:off x="3968933" y="4104075"/>
              <a:ext cx="234026" cy="396044"/>
            </a:xfrm>
            <a:prstGeom prst="moon">
              <a:avLst>
                <a:gd name="adj" fmla="val 66988"/>
              </a:avLst>
            </a:prstGeom>
            <a:solidFill>
              <a:srgbClr val="C00000"/>
            </a:solidFill>
            <a:ln>
              <a:noFill/>
            </a:ln>
            <a:effectLst>
              <a:outerShdw blurRad="76200" dist="38100" dir="16200000" sx="109000" sy="109000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 prstMaterial="metal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5" name="Месяц 44"/>
            <p:cNvSpPr/>
            <p:nvPr/>
          </p:nvSpPr>
          <p:spPr>
            <a:xfrm rot="5400000">
              <a:off x="4745119" y="4095675"/>
              <a:ext cx="234026" cy="396044"/>
            </a:xfrm>
            <a:prstGeom prst="moon">
              <a:avLst>
                <a:gd name="adj" fmla="val 66988"/>
              </a:avLst>
            </a:prstGeom>
            <a:solidFill>
              <a:srgbClr val="C00000"/>
            </a:solidFill>
            <a:ln>
              <a:noFill/>
            </a:ln>
            <a:effectLst>
              <a:outerShdw blurRad="76200" dist="38100" dir="16200000" sx="109000" sy="109000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 prstMaterial="metal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6" name="Прямоугольник 45"/>
            <p:cNvSpPr/>
            <p:nvPr/>
          </p:nvSpPr>
          <p:spPr>
            <a:xfrm>
              <a:off x="4355976" y="2132856"/>
              <a:ext cx="216024" cy="75608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7" name="Полилиния 46"/>
            <p:cNvSpPr/>
            <p:nvPr/>
          </p:nvSpPr>
          <p:spPr>
            <a:xfrm rot="10800000">
              <a:off x="4225608" y="2348880"/>
              <a:ext cx="504056" cy="396044"/>
            </a:xfrm>
            <a:custGeom>
              <a:avLst/>
              <a:gdLst>
                <a:gd name="connsiteX0" fmla="*/ 0 w 504056"/>
                <a:gd name="connsiteY0" fmla="*/ 396044 h 396044"/>
                <a:gd name="connsiteX1" fmla="*/ 99011 w 504056"/>
                <a:gd name="connsiteY1" fmla="*/ 0 h 396044"/>
                <a:gd name="connsiteX2" fmla="*/ 405045 w 504056"/>
                <a:gd name="connsiteY2" fmla="*/ 0 h 396044"/>
                <a:gd name="connsiteX3" fmla="*/ 504056 w 504056"/>
                <a:gd name="connsiteY3" fmla="*/ 396044 h 396044"/>
                <a:gd name="connsiteX4" fmla="*/ 0 w 504056"/>
                <a:gd name="connsiteY4" fmla="*/ 396044 h 396044"/>
                <a:gd name="connsiteX0" fmla="*/ 0 w 504056"/>
                <a:gd name="connsiteY0" fmla="*/ 396044 h 396044"/>
                <a:gd name="connsiteX1" fmla="*/ 99011 w 504056"/>
                <a:gd name="connsiteY1" fmla="*/ 0 h 396044"/>
                <a:gd name="connsiteX2" fmla="*/ 405045 w 504056"/>
                <a:gd name="connsiteY2" fmla="*/ 0 h 396044"/>
                <a:gd name="connsiteX3" fmla="*/ 425370 w 504056"/>
                <a:gd name="connsiteY3" fmla="*/ 96317 h 396044"/>
                <a:gd name="connsiteX4" fmla="*/ 504056 w 504056"/>
                <a:gd name="connsiteY4" fmla="*/ 396044 h 396044"/>
                <a:gd name="connsiteX5" fmla="*/ 0 w 504056"/>
                <a:gd name="connsiteY5" fmla="*/ 396044 h 396044"/>
                <a:gd name="connsiteX0" fmla="*/ 0 w 504056"/>
                <a:gd name="connsiteY0" fmla="*/ 396044 h 396044"/>
                <a:gd name="connsiteX1" fmla="*/ 99011 w 504056"/>
                <a:gd name="connsiteY1" fmla="*/ 0 h 396044"/>
                <a:gd name="connsiteX2" fmla="*/ 360040 w 504056"/>
                <a:gd name="connsiteY2" fmla="*/ 0 h 396044"/>
                <a:gd name="connsiteX3" fmla="*/ 425370 w 504056"/>
                <a:gd name="connsiteY3" fmla="*/ 96317 h 396044"/>
                <a:gd name="connsiteX4" fmla="*/ 504056 w 504056"/>
                <a:gd name="connsiteY4" fmla="*/ 396044 h 396044"/>
                <a:gd name="connsiteX5" fmla="*/ 0 w 504056"/>
                <a:gd name="connsiteY5" fmla="*/ 396044 h 396044"/>
                <a:gd name="connsiteX0" fmla="*/ 0 w 504056"/>
                <a:gd name="connsiteY0" fmla="*/ 396044 h 396044"/>
                <a:gd name="connsiteX1" fmla="*/ 72008 w 504056"/>
                <a:gd name="connsiteY1" fmla="*/ 108012 h 396044"/>
                <a:gd name="connsiteX2" fmla="*/ 99011 w 504056"/>
                <a:gd name="connsiteY2" fmla="*/ 0 h 396044"/>
                <a:gd name="connsiteX3" fmla="*/ 360040 w 504056"/>
                <a:gd name="connsiteY3" fmla="*/ 0 h 396044"/>
                <a:gd name="connsiteX4" fmla="*/ 425370 w 504056"/>
                <a:gd name="connsiteY4" fmla="*/ 96317 h 396044"/>
                <a:gd name="connsiteX5" fmla="*/ 504056 w 504056"/>
                <a:gd name="connsiteY5" fmla="*/ 396044 h 396044"/>
                <a:gd name="connsiteX6" fmla="*/ 0 w 504056"/>
                <a:gd name="connsiteY6" fmla="*/ 396044 h 396044"/>
                <a:gd name="connsiteX0" fmla="*/ 0 w 504056"/>
                <a:gd name="connsiteY0" fmla="*/ 396044 h 396044"/>
                <a:gd name="connsiteX1" fmla="*/ 72008 w 504056"/>
                <a:gd name="connsiteY1" fmla="*/ 108012 h 396044"/>
                <a:gd name="connsiteX2" fmla="*/ 144016 w 504056"/>
                <a:gd name="connsiteY2" fmla="*/ 0 h 396044"/>
                <a:gd name="connsiteX3" fmla="*/ 360040 w 504056"/>
                <a:gd name="connsiteY3" fmla="*/ 0 h 396044"/>
                <a:gd name="connsiteX4" fmla="*/ 425370 w 504056"/>
                <a:gd name="connsiteY4" fmla="*/ 96317 h 396044"/>
                <a:gd name="connsiteX5" fmla="*/ 504056 w 504056"/>
                <a:gd name="connsiteY5" fmla="*/ 396044 h 396044"/>
                <a:gd name="connsiteX6" fmla="*/ 0 w 504056"/>
                <a:gd name="connsiteY6" fmla="*/ 396044 h 396044"/>
                <a:gd name="connsiteX0" fmla="*/ 0 w 504056"/>
                <a:gd name="connsiteY0" fmla="*/ 396044 h 396044"/>
                <a:gd name="connsiteX1" fmla="*/ 72008 w 504056"/>
                <a:gd name="connsiteY1" fmla="*/ 108012 h 396044"/>
                <a:gd name="connsiteX2" fmla="*/ 144016 w 504056"/>
                <a:gd name="connsiteY2" fmla="*/ 0 h 396044"/>
                <a:gd name="connsiteX3" fmla="*/ 360040 w 504056"/>
                <a:gd name="connsiteY3" fmla="*/ 0 h 396044"/>
                <a:gd name="connsiteX4" fmla="*/ 425370 w 504056"/>
                <a:gd name="connsiteY4" fmla="*/ 96317 h 396044"/>
                <a:gd name="connsiteX5" fmla="*/ 504056 w 504056"/>
                <a:gd name="connsiteY5" fmla="*/ 396044 h 396044"/>
                <a:gd name="connsiteX6" fmla="*/ 360040 w 504056"/>
                <a:gd name="connsiteY6" fmla="*/ 396044 h 396044"/>
                <a:gd name="connsiteX7" fmla="*/ 0 w 504056"/>
                <a:gd name="connsiteY7" fmla="*/ 396044 h 396044"/>
                <a:gd name="connsiteX0" fmla="*/ 0 w 504056"/>
                <a:gd name="connsiteY0" fmla="*/ 396044 h 396044"/>
                <a:gd name="connsiteX1" fmla="*/ 72008 w 504056"/>
                <a:gd name="connsiteY1" fmla="*/ 108012 h 396044"/>
                <a:gd name="connsiteX2" fmla="*/ 144016 w 504056"/>
                <a:gd name="connsiteY2" fmla="*/ 0 h 396044"/>
                <a:gd name="connsiteX3" fmla="*/ 360040 w 504056"/>
                <a:gd name="connsiteY3" fmla="*/ 0 h 396044"/>
                <a:gd name="connsiteX4" fmla="*/ 425370 w 504056"/>
                <a:gd name="connsiteY4" fmla="*/ 96317 h 396044"/>
                <a:gd name="connsiteX5" fmla="*/ 504056 w 504056"/>
                <a:gd name="connsiteY5" fmla="*/ 396044 h 396044"/>
                <a:gd name="connsiteX6" fmla="*/ 360040 w 504056"/>
                <a:gd name="connsiteY6" fmla="*/ 396044 h 396044"/>
                <a:gd name="connsiteX7" fmla="*/ 180020 w 504056"/>
                <a:gd name="connsiteY7" fmla="*/ 396044 h 396044"/>
                <a:gd name="connsiteX8" fmla="*/ 0 w 504056"/>
                <a:gd name="connsiteY8" fmla="*/ 396044 h 396044"/>
                <a:gd name="connsiteX0" fmla="*/ 0 w 504056"/>
                <a:gd name="connsiteY0" fmla="*/ 396044 h 396044"/>
                <a:gd name="connsiteX1" fmla="*/ 72008 w 504056"/>
                <a:gd name="connsiteY1" fmla="*/ 108012 h 396044"/>
                <a:gd name="connsiteX2" fmla="*/ 144016 w 504056"/>
                <a:gd name="connsiteY2" fmla="*/ 0 h 396044"/>
                <a:gd name="connsiteX3" fmla="*/ 360040 w 504056"/>
                <a:gd name="connsiteY3" fmla="*/ 0 h 396044"/>
                <a:gd name="connsiteX4" fmla="*/ 425370 w 504056"/>
                <a:gd name="connsiteY4" fmla="*/ 96317 h 396044"/>
                <a:gd name="connsiteX5" fmla="*/ 504056 w 504056"/>
                <a:gd name="connsiteY5" fmla="*/ 396044 h 396044"/>
                <a:gd name="connsiteX6" fmla="*/ 360040 w 504056"/>
                <a:gd name="connsiteY6" fmla="*/ 396044 h 396044"/>
                <a:gd name="connsiteX7" fmla="*/ 288032 w 504056"/>
                <a:gd name="connsiteY7" fmla="*/ 396044 h 396044"/>
                <a:gd name="connsiteX8" fmla="*/ 180020 w 504056"/>
                <a:gd name="connsiteY8" fmla="*/ 396044 h 396044"/>
                <a:gd name="connsiteX9" fmla="*/ 0 w 504056"/>
                <a:gd name="connsiteY9" fmla="*/ 396044 h 396044"/>
                <a:gd name="connsiteX0" fmla="*/ 0 w 504056"/>
                <a:gd name="connsiteY0" fmla="*/ 396044 h 396044"/>
                <a:gd name="connsiteX1" fmla="*/ 72008 w 504056"/>
                <a:gd name="connsiteY1" fmla="*/ 108012 h 396044"/>
                <a:gd name="connsiteX2" fmla="*/ 144016 w 504056"/>
                <a:gd name="connsiteY2" fmla="*/ 0 h 396044"/>
                <a:gd name="connsiteX3" fmla="*/ 360040 w 504056"/>
                <a:gd name="connsiteY3" fmla="*/ 0 h 396044"/>
                <a:gd name="connsiteX4" fmla="*/ 425370 w 504056"/>
                <a:gd name="connsiteY4" fmla="*/ 96317 h 396044"/>
                <a:gd name="connsiteX5" fmla="*/ 504056 w 504056"/>
                <a:gd name="connsiteY5" fmla="*/ 396044 h 396044"/>
                <a:gd name="connsiteX6" fmla="*/ 360040 w 504056"/>
                <a:gd name="connsiteY6" fmla="*/ 396044 h 396044"/>
                <a:gd name="connsiteX7" fmla="*/ 252028 w 504056"/>
                <a:gd name="connsiteY7" fmla="*/ 252028 h 396044"/>
                <a:gd name="connsiteX8" fmla="*/ 180020 w 504056"/>
                <a:gd name="connsiteY8" fmla="*/ 396044 h 396044"/>
                <a:gd name="connsiteX9" fmla="*/ 0 w 504056"/>
                <a:gd name="connsiteY9" fmla="*/ 396044 h 396044"/>
                <a:gd name="connsiteX0" fmla="*/ 0 w 504056"/>
                <a:gd name="connsiteY0" fmla="*/ 396044 h 396044"/>
                <a:gd name="connsiteX1" fmla="*/ 72008 w 504056"/>
                <a:gd name="connsiteY1" fmla="*/ 108012 h 396044"/>
                <a:gd name="connsiteX2" fmla="*/ 144016 w 504056"/>
                <a:gd name="connsiteY2" fmla="*/ 0 h 396044"/>
                <a:gd name="connsiteX3" fmla="*/ 360040 w 504056"/>
                <a:gd name="connsiteY3" fmla="*/ 0 h 396044"/>
                <a:gd name="connsiteX4" fmla="*/ 425370 w 504056"/>
                <a:gd name="connsiteY4" fmla="*/ 96317 h 396044"/>
                <a:gd name="connsiteX5" fmla="*/ 504056 w 504056"/>
                <a:gd name="connsiteY5" fmla="*/ 396044 h 396044"/>
                <a:gd name="connsiteX6" fmla="*/ 360040 w 504056"/>
                <a:gd name="connsiteY6" fmla="*/ 360040 h 396044"/>
                <a:gd name="connsiteX7" fmla="*/ 252028 w 504056"/>
                <a:gd name="connsiteY7" fmla="*/ 252028 h 396044"/>
                <a:gd name="connsiteX8" fmla="*/ 180020 w 504056"/>
                <a:gd name="connsiteY8" fmla="*/ 396044 h 396044"/>
                <a:gd name="connsiteX9" fmla="*/ 0 w 504056"/>
                <a:gd name="connsiteY9" fmla="*/ 396044 h 396044"/>
                <a:gd name="connsiteX0" fmla="*/ 0 w 504056"/>
                <a:gd name="connsiteY0" fmla="*/ 396044 h 396044"/>
                <a:gd name="connsiteX1" fmla="*/ 72008 w 504056"/>
                <a:gd name="connsiteY1" fmla="*/ 108012 h 396044"/>
                <a:gd name="connsiteX2" fmla="*/ 144016 w 504056"/>
                <a:gd name="connsiteY2" fmla="*/ 0 h 396044"/>
                <a:gd name="connsiteX3" fmla="*/ 360040 w 504056"/>
                <a:gd name="connsiteY3" fmla="*/ 0 h 396044"/>
                <a:gd name="connsiteX4" fmla="*/ 425370 w 504056"/>
                <a:gd name="connsiteY4" fmla="*/ 96317 h 396044"/>
                <a:gd name="connsiteX5" fmla="*/ 504056 w 504056"/>
                <a:gd name="connsiteY5" fmla="*/ 396044 h 396044"/>
                <a:gd name="connsiteX6" fmla="*/ 360040 w 504056"/>
                <a:gd name="connsiteY6" fmla="*/ 360040 h 396044"/>
                <a:gd name="connsiteX7" fmla="*/ 252028 w 504056"/>
                <a:gd name="connsiteY7" fmla="*/ 252028 h 396044"/>
                <a:gd name="connsiteX8" fmla="*/ 144016 w 504056"/>
                <a:gd name="connsiteY8" fmla="*/ 360040 h 396044"/>
                <a:gd name="connsiteX9" fmla="*/ 0 w 504056"/>
                <a:gd name="connsiteY9" fmla="*/ 396044 h 396044"/>
                <a:gd name="connsiteX0" fmla="*/ 0 w 504056"/>
                <a:gd name="connsiteY0" fmla="*/ 396044 h 396044"/>
                <a:gd name="connsiteX1" fmla="*/ 72008 w 504056"/>
                <a:gd name="connsiteY1" fmla="*/ 108012 h 396044"/>
                <a:gd name="connsiteX2" fmla="*/ 144016 w 504056"/>
                <a:gd name="connsiteY2" fmla="*/ 0 h 396044"/>
                <a:gd name="connsiteX3" fmla="*/ 360040 w 504056"/>
                <a:gd name="connsiteY3" fmla="*/ 0 h 396044"/>
                <a:gd name="connsiteX4" fmla="*/ 425370 w 504056"/>
                <a:gd name="connsiteY4" fmla="*/ 96317 h 396044"/>
                <a:gd name="connsiteX5" fmla="*/ 504056 w 504056"/>
                <a:gd name="connsiteY5" fmla="*/ 396044 h 396044"/>
                <a:gd name="connsiteX6" fmla="*/ 360040 w 504056"/>
                <a:gd name="connsiteY6" fmla="*/ 360040 h 396044"/>
                <a:gd name="connsiteX7" fmla="*/ 252028 w 504056"/>
                <a:gd name="connsiteY7" fmla="*/ 252028 h 396044"/>
                <a:gd name="connsiteX8" fmla="*/ 144016 w 504056"/>
                <a:gd name="connsiteY8" fmla="*/ 360040 h 396044"/>
                <a:gd name="connsiteX9" fmla="*/ 72008 w 504056"/>
                <a:gd name="connsiteY9" fmla="*/ 396044 h 396044"/>
                <a:gd name="connsiteX10" fmla="*/ 0 w 504056"/>
                <a:gd name="connsiteY10" fmla="*/ 396044 h 396044"/>
                <a:gd name="connsiteX0" fmla="*/ 0 w 504056"/>
                <a:gd name="connsiteY0" fmla="*/ 396044 h 396044"/>
                <a:gd name="connsiteX1" fmla="*/ 0 w 504056"/>
                <a:gd name="connsiteY1" fmla="*/ 324036 h 396044"/>
                <a:gd name="connsiteX2" fmla="*/ 72008 w 504056"/>
                <a:gd name="connsiteY2" fmla="*/ 108012 h 396044"/>
                <a:gd name="connsiteX3" fmla="*/ 144016 w 504056"/>
                <a:gd name="connsiteY3" fmla="*/ 0 h 396044"/>
                <a:gd name="connsiteX4" fmla="*/ 360040 w 504056"/>
                <a:gd name="connsiteY4" fmla="*/ 0 h 396044"/>
                <a:gd name="connsiteX5" fmla="*/ 425370 w 504056"/>
                <a:gd name="connsiteY5" fmla="*/ 96317 h 396044"/>
                <a:gd name="connsiteX6" fmla="*/ 504056 w 504056"/>
                <a:gd name="connsiteY6" fmla="*/ 396044 h 396044"/>
                <a:gd name="connsiteX7" fmla="*/ 360040 w 504056"/>
                <a:gd name="connsiteY7" fmla="*/ 360040 h 396044"/>
                <a:gd name="connsiteX8" fmla="*/ 252028 w 504056"/>
                <a:gd name="connsiteY8" fmla="*/ 252028 h 396044"/>
                <a:gd name="connsiteX9" fmla="*/ 144016 w 504056"/>
                <a:gd name="connsiteY9" fmla="*/ 360040 h 396044"/>
                <a:gd name="connsiteX10" fmla="*/ 72008 w 504056"/>
                <a:gd name="connsiteY10" fmla="*/ 396044 h 396044"/>
                <a:gd name="connsiteX11" fmla="*/ 0 w 504056"/>
                <a:gd name="connsiteY11" fmla="*/ 396044 h 396044"/>
                <a:gd name="connsiteX0" fmla="*/ 0 w 504056"/>
                <a:gd name="connsiteY0" fmla="*/ 396044 h 396044"/>
                <a:gd name="connsiteX1" fmla="*/ 0 w 504056"/>
                <a:gd name="connsiteY1" fmla="*/ 324036 h 396044"/>
                <a:gd name="connsiteX2" fmla="*/ 72008 w 504056"/>
                <a:gd name="connsiteY2" fmla="*/ 108012 h 396044"/>
                <a:gd name="connsiteX3" fmla="*/ 144016 w 504056"/>
                <a:gd name="connsiteY3" fmla="*/ 0 h 396044"/>
                <a:gd name="connsiteX4" fmla="*/ 360040 w 504056"/>
                <a:gd name="connsiteY4" fmla="*/ 0 h 396044"/>
                <a:gd name="connsiteX5" fmla="*/ 425370 w 504056"/>
                <a:gd name="connsiteY5" fmla="*/ 96317 h 396044"/>
                <a:gd name="connsiteX6" fmla="*/ 504056 w 504056"/>
                <a:gd name="connsiteY6" fmla="*/ 396044 h 396044"/>
                <a:gd name="connsiteX7" fmla="*/ 445467 w 504056"/>
                <a:gd name="connsiteY7" fmla="*/ 387720 h 396044"/>
                <a:gd name="connsiteX8" fmla="*/ 360040 w 504056"/>
                <a:gd name="connsiteY8" fmla="*/ 360040 h 396044"/>
                <a:gd name="connsiteX9" fmla="*/ 252028 w 504056"/>
                <a:gd name="connsiteY9" fmla="*/ 252028 h 396044"/>
                <a:gd name="connsiteX10" fmla="*/ 144016 w 504056"/>
                <a:gd name="connsiteY10" fmla="*/ 360040 h 396044"/>
                <a:gd name="connsiteX11" fmla="*/ 72008 w 504056"/>
                <a:gd name="connsiteY11" fmla="*/ 396044 h 396044"/>
                <a:gd name="connsiteX12" fmla="*/ 0 w 504056"/>
                <a:gd name="connsiteY12" fmla="*/ 396044 h 396044"/>
                <a:gd name="connsiteX0" fmla="*/ 0 w 504056"/>
                <a:gd name="connsiteY0" fmla="*/ 396044 h 396044"/>
                <a:gd name="connsiteX1" fmla="*/ 0 w 504056"/>
                <a:gd name="connsiteY1" fmla="*/ 324036 h 396044"/>
                <a:gd name="connsiteX2" fmla="*/ 72008 w 504056"/>
                <a:gd name="connsiteY2" fmla="*/ 108012 h 396044"/>
                <a:gd name="connsiteX3" fmla="*/ 144016 w 504056"/>
                <a:gd name="connsiteY3" fmla="*/ 0 h 396044"/>
                <a:gd name="connsiteX4" fmla="*/ 360040 w 504056"/>
                <a:gd name="connsiteY4" fmla="*/ 0 h 396044"/>
                <a:gd name="connsiteX5" fmla="*/ 425370 w 504056"/>
                <a:gd name="connsiteY5" fmla="*/ 96317 h 396044"/>
                <a:gd name="connsiteX6" fmla="*/ 500732 w 504056"/>
                <a:gd name="connsiteY6" fmla="*/ 342502 h 396044"/>
                <a:gd name="connsiteX7" fmla="*/ 504056 w 504056"/>
                <a:gd name="connsiteY7" fmla="*/ 396044 h 396044"/>
                <a:gd name="connsiteX8" fmla="*/ 445467 w 504056"/>
                <a:gd name="connsiteY8" fmla="*/ 387720 h 396044"/>
                <a:gd name="connsiteX9" fmla="*/ 360040 w 504056"/>
                <a:gd name="connsiteY9" fmla="*/ 360040 h 396044"/>
                <a:gd name="connsiteX10" fmla="*/ 252028 w 504056"/>
                <a:gd name="connsiteY10" fmla="*/ 252028 h 396044"/>
                <a:gd name="connsiteX11" fmla="*/ 144016 w 504056"/>
                <a:gd name="connsiteY11" fmla="*/ 360040 h 396044"/>
                <a:gd name="connsiteX12" fmla="*/ 72008 w 504056"/>
                <a:gd name="connsiteY12" fmla="*/ 396044 h 396044"/>
                <a:gd name="connsiteX13" fmla="*/ 0 w 504056"/>
                <a:gd name="connsiteY13" fmla="*/ 396044 h 396044"/>
                <a:gd name="connsiteX0" fmla="*/ 0 w 504056"/>
                <a:gd name="connsiteY0" fmla="*/ 396044 h 396044"/>
                <a:gd name="connsiteX1" fmla="*/ 0 w 504056"/>
                <a:gd name="connsiteY1" fmla="*/ 324036 h 396044"/>
                <a:gd name="connsiteX2" fmla="*/ 72008 w 504056"/>
                <a:gd name="connsiteY2" fmla="*/ 108012 h 396044"/>
                <a:gd name="connsiteX3" fmla="*/ 144016 w 504056"/>
                <a:gd name="connsiteY3" fmla="*/ 0 h 396044"/>
                <a:gd name="connsiteX4" fmla="*/ 360040 w 504056"/>
                <a:gd name="connsiteY4" fmla="*/ 0 h 396044"/>
                <a:gd name="connsiteX5" fmla="*/ 425370 w 504056"/>
                <a:gd name="connsiteY5" fmla="*/ 96317 h 396044"/>
                <a:gd name="connsiteX6" fmla="*/ 500732 w 504056"/>
                <a:gd name="connsiteY6" fmla="*/ 342502 h 396044"/>
                <a:gd name="connsiteX7" fmla="*/ 504056 w 504056"/>
                <a:gd name="connsiteY7" fmla="*/ 396044 h 396044"/>
                <a:gd name="connsiteX8" fmla="*/ 445467 w 504056"/>
                <a:gd name="connsiteY8" fmla="*/ 387720 h 396044"/>
                <a:gd name="connsiteX9" fmla="*/ 360040 w 504056"/>
                <a:gd name="connsiteY9" fmla="*/ 360040 h 396044"/>
                <a:gd name="connsiteX10" fmla="*/ 252028 w 504056"/>
                <a:gd name="connsiteY10" fmla="*/ 180020 h 396044"/>
                <a:gd name="connsiteX11" fmla="*/ 144016 w 504056"/>
                <a:gd name="connsiteY11" fmla="*/ 360040 h 396044"/>
                <a:gd name="connsiteX12" fmla="*/ 72008 w 504056"/>
                <a:gd name="connsiteY12" fmla="*/ 396044 h 396044"/>
                <a:gd name="connsiteX13" fmla="*/ 0 w 504056"/>
                <a:gd name="connsiteY13" fmla="*/ 396044 h 396044"/>
                <a:gd name="connsiteX0" fmla="*/ 0 w 504056"/>
                <a:gd name="connsiteY0" fmla="*/ 396044 h 396044"/>
                <a:gd name="connsiteX1" fmla="*/ 0 w 504056"/>
                <a:gd name="connsiteY1" fmla="*/ 324036 h 396044"/>
                <a:gd name="connsiteX2" fmla="*/ 72008 w 504056"/>
                <a:gd name="connsiteY2" fmla="*/ 108012 h 396044"/>
                <a:gd name="connsiteX3" fmla="*/ 144016 w 504056"/>
                <a:gd name="connsiteY3" fmla="*/ 0 h 396044"/>
                <a:gd name="connsiteX4" fmla="*/ 360040 w 504056"/>
                <a:gd name="connsiteY4" fmla="*/ 0 h 396044"/>
                <a:gd name="connsiteX5" fmla="*/ 425370 w 504056"/>
                <a:gd name="connsiteY5" fmla="*/ 96317 h 396044"/>
                <a:gd name="connsiteX6" fmla="*/ 500732 w 504056"/>
                <a:gd name="connsiteY6" fmla="*/ 342502 h 396044"/>
                <a:gd name="connsiteX7" fmla="*/ 504056 w 504056"/>
                <a:gd name="connsiteY7" fmla="*/ 396044 h 396044"/>
                <a:gd name="connsiteX8" fmla="*/ 445467 w 504056"/>
                <a:gd name="connsiteY8" fmla="*/ 387720 h 396044"/>
                <a:gd name="connsiteX9" fmla="*/ 360040 w 504056"/>
                <a:gd name="connsiteY9" fmla="*/ 360040 h 396044"/>
                <a:gd name="connsiteX10" fmla="*/ 252028 w 504056"/>
                <a:gd name="connsiteY10" fmla="*/ 180020 h 396044"/>
                <a:gd name="connsiteX11" fmla="*/ 144016 w 504056"/>
                <a:gd name="connsiteY11" fmla="*/ 360040 h 396044"/>
                <a:gd name="connsiteX12" fmla="*/ 72008 w 504056"/>
                <a:gd name="connsiteY12" fmla="*/ 396044 h 396044"/>
                <a:gd name="connsiteX13" fmla="*/ 0 w 504056"/>
                <a:gd name="connsiteY13" fmla="*/ 396044 h 396044"/>
                <a:gd name="connsiteX0" fmla="*/ 0 w 504056"/>
                <a:gd name="connsiteY0" fmla="*/ 396044 h 396044"/>
                <a:gd name="connsiteX1" fmla="*/ 0 w 504056"/>
                <a:gd name="connsiteY1" fmla="*/ 324036 h 396044"/>
                <a:gd name="connsiteX2" fmla="*/ 72008 w 504056"/>
                <a:gd name="connsiteY2" fmla="*/ 108012 h 396044"/>
                <a:gd name="connsiteX3" fmla="*/ 144016 w 504056"/>
                <a:gd name="connsiteY3" fmla="*/ 0 h 396044"/>
                <a:gd name="connsiteX4" fmla="*/ 360040 w 504056"/>
                <a:gd name="connsiteY4" fmla="*/ 0 h 396044"/>
                <a:gd name="connsiteX5" fmla="*/ 425370 w 504056"/>
                <a:gd name="connsiteY5" fmla="*/ 96317 h 396044"/>
                <a:gd name="connsiteX6" fmla="*/ 500732 w 504056"/>
                <a:gd name="connsiteY6" fmla="*/ 342502 h 396044"/>
                <a:gd name="connsiteX7" fmla="*/ 504056 w 504056"/>
                <a:gd name="connsiteY7" fmla="*/ 396044 h 396044"/>
                <a:gd name="connsiteX8" fmla="*/ 445467 w 504056"/>
                <a:gd name="connsiteY8" fmla="*/ 387720 h 396044"/>
                <a:gd name="connsiteX9" fmla="*/ 360040 w 504056"/>
                <a:gd name="connsiteY9" fmla="*/ 360040 h 396044"/>
                <a:gd name="connsiteX10" fmla="*/ 252028 w 504056"/>
                <a:gd name="connsiteY10" fmla="*/ 180020 h 396044"/>
                <a:gd name="connsiteX11" fmla="*/ 144016 w 504056"/>
                <a:gd name="connsiteY11" fmla="*/ 360040 h 396044"/>
                <a:gd name="connsiteX12" fmla="*/ 72008 w 504056"/>
                <a:gd name="connsiteY12" fmla="*/ 396044 h 396044"/>
                <a:gd name="connsiteX13" fmla="*/ 0 w 504056"/>
                <a:gd name="connsiteY13" fmla="*/ 396044 h 396044"/>
                <a:gd name="connsiteX0" fmla="*/ 0 w 504056"/>
                <a:gd name="connsiteY0" fmla="*/ 396044 h 396044"/>
                <a:gd name="connsiteX1" fmla="*/ 0 w 504056"/>
                <a:gd name="connsiteY1" fmla="*/ 324036 h 396044"/>
                <a:gd name="connsiteX2" fmla="*/ 72008 w 504056"/>
                <a:gd name="connsiteY2" fmla="*/ 108012 h 396044"/>
                <a:gd name="connsiteX3" fmla="*/ 144016 w 504056"/>
                <a:gd name="connsiteY3" fmla="*/ 0 h 396044"/>
                <a:gd name="connsiteX4" fmla="*/ 360040 w 504056"/>
                <a:gd name="connsiteY4" fmla="*/ 0 h 396044"/>
                <a:gd name="connsiteX5" fmla="*/ 425370 w 504056"/>
                <a:gd name="connsiteY5" fmla="*/ 96317 h 396044"/>
                <a:gd name="connsiteX6" fmla="*/ 500732 w 504056"/>
                <a:gd name="connsiteY6" fmla="*/ 342502 h 396044"/>
                <a:gd name="connsiteX7" fmla="*/ 504056 w 504056"/>
                <a:gd name="connsiteY7" fmla="*/ 396044 h 396044"/>
                <a:gd name="connsiteX8" fmla="*/ 445467 w 504056"/>
                <a:gd name="connsiteY8" fmla="*/ 387720 h 396044"/>
                <a:gd name="connsiteX9" fmla="*/ 360040 w 504056"/>
                <a:gd name="connsiteY9" fmla="*/ 360040 h 396044"/>
                <a:gd name="connsiteX10" fmla="*/ 252028 w 504056"/>
                <a:gd name="connsiteY10" fmla="*/ 180020 h 396044"/>
                <a:gd name="connsiteX11" fmla="*/ 144016 w 504056"/>
                <a:gd name="connsiteY11" fmla="*/ 360040 h 396044"/>
                <a:gd name="connsiteX12" fmla="*/ 72008 w 504056"/>
                <a:gd name="connsiteY12" fmla="*/ 396044 h 396044"/>
                <a:gd name="connsiteX13" fmla="*/ 0 w 504056"/>
                <a:gd name="connsiteY13" fmla="*/ 396044 h 396044"/>
                <a:gd name="connsiteX0" fmla="*/ 0 w 504056"/>
                <a:gd name="connsiteY0" fmla="*/ 396044 h 396044"/>
                <a:gd name="connsiteX1" fmla="*/ 0 w 504056"/>
                <a:gd name="connsiteY1" fmla="*/ 324036 h 396044"/>
                <a:gd name="connsiteX2" fmla="*/ 72008 w 504056"/>
                <a:gd name="connsiteY2" fmla="*/ 108012 h 396044"/>
                <a:gd name="connsiteX3" fmla="*/ 144016 w 504056"/>
                <a:gd name="connsiteY3" fmla="*/ 0 h 396044"/>
                <a:gd name="connsiteX4" fmla="*/ 360040 w 504056"/>
                <a:gd name="connsiteY4" fmla="*/ 0 h 396044"/>
                <a:gd name="connsiteX5" fmla="*/ 425370 w 504056"/>
                <a:gd name="connsiteY5" fmla="*/ 96317 h 396044"/>
                <a:gd name="connsiteX6" fmla="*/ 500732 w 504056"/>
                <a:gd name="connsiteY6" fmla="*/ 342502 h 396044"/>
                <a:gd name="connsiteX7" fmla="*/ 504056 w 504056"/>
                <a:gd name="connsiteY7" fmla="*/ 396044 h 396044"/>
                <a:gd name="connsiteX8" fmla="*/ 445467 w 504056"/>
                <a:gd name="connsiteY8" fmla="*/ 387720 h 396044"/>
                <a:gd name="connsiteX9" fmla="*/ 360040 w 504056"/>
                <a:gd name="connsiteY9" fmla="*/ 360040 h 396044"/>
                <a:gd name="connsiteX10" fmla="*/ 252028 w 504056"/>
                <a:gd name="connsiteY10" fmla="*/ 180020 h 396044"/>
                <a:gd name="connsiteX11" fmla="*/ 144016 w 504056"/>
                <a:gd name="connsiteY11" fmla="*/ 360040 h 396044"/>
                <a:gd name="connsiteX12" fmla="*/ 72008 w 504056"/>
                <a:gd name="connsiteY12" fmla="*/ 396044 h 396044"/>
                <a:gd name="connsiteX13" fmla="*/ 0 w 504056"/>
                <a:gd name="connsiteY13" fmla="*/ 396044 h 396044"/>
                <a:gd name="connsiteX0" fmla="*/ 0 w 504056"/>
                <a:gd name="connsiteY0" fmla="*/ 396044 h 396044"/>
                <a:gd name="connsiteX1" fmla="*/ 0 w 504056"/>
                <a:gd name="connsiteY1" fmla="*/ 324036 h 396044"/>
                <a:gd name="connsiteX2" fmla="*/ 72008 w 504056"/>
                <a:gd name="connsiteY2" fmla="*/ 108012 h 396044"/>
                <a:gd name="connsiteX3" fmla="*/ 144016 w 504056"/>
                <a:gd name="connsiteY3" fmla="*/ 0 h 396044"/>
                <a:gd name="connsiteX4" fmla="*/ 360040 w 504056"/>
                <a:gd name="connsiteY4" fmla="*/ 0 h 396044"/>
                <a:gd name="connsiteX5" fmla="*/ 425370 w 504056"/>
                <a:gd name="connsiteY5" fmla="*/ 96317 h 396044"/>
                <a:gd name="connsiteX6" fmla="*/ 500732 w 504056"/>
                <a:gd name="connsiteY6" fmla="*/ 342502 h 396044"/>
                <a:gd name="connsiteX7" fmla="*/ 504056 w 504056"/>
                <a:gd name="connsiteY7" fmla="*/ 396044 h 396044"/>
                <a:gd name="connsiteX8" fmla="*/ 445467 w 504056"/>
                <a:gd name="connsiteY8" fmla="*/ 387720 h 396044"/>
                <a:gd name="connsiteX9" fmla="*/ 360040 w 504056"/>
                <a:gd name="connsiteY9" fmla="*/ 360040 h 396044"/>
                <a:gd name="connsiteX10" fmla="*/ 252028 w 504056"/>
                <a:gd name="connsiteY10" fmla="*/ 216024 h 396044"/>
                <a:gd name="connsiteX11" fmla="*/ 144016 w 504056"/>
                <a:gd name="connsiteY11" fmla="*/ 360040 h 396044"/>
                <a:gd name="connsiteX12" fmla="*/ 72008 w 504056"/>
                <a:gd name="connsiteY12" fmla="*/ 396044 h 396044"/>
                <a:gd name="connsiteX13" fmla="*/ 0 w 504056"/>
                <a:gd name="connsiteY13" fmla="*/ 396044 h 396044"/>
                <a:gd name="connsiteX0" fmla="*/ 0 w 504056"/>
                <a:gd name="connsiteY0" fmla="*/ 396044 h 396044"/>
                <a:gd name="connsiteX1" fmla="*/ 0 w 504056"/>
                <a:gd name="connsiteY1" fmla="*/ 324036 h 396044"/>
                <a:gd name="connsiteX2" fmla="*/ 72008 w 504056"/>
                <a:gd name="connsiteY2" fmla="*/ 108012 h 396044"/>
                <a:gd name="connsiteX3" fmla="*/ 144016 w 504056"/>
                <a:gd name="connsiteY3" fmla="*/ 0 h 396044"/>
                <a:gd name="connsiteX4" fmla="*/ 360040 w 504056"/>
                <a:gd name="connsiteY4" fmla="*/ 0 h 396044"/>
                <a:gd name="connsiteX5" fmla="*/ 425370 w 504056"/>
                <a:gd name="connsiteY5" fmla="*/ 96317 h 396044"/>
                <a:gd name="connsiteX6" fmla="*/ 500732 w 504056"/>
                <a:gd name="connsiteY6" fmla="*/ 342502 h 396044"/>
                <a:gd name="connsiteX7" fmla="*/ 504056 w 504056"/>
                <a:gd name="connsiteY7" fmla="*/ 396044 h 396044"/>
                <a:gd name="connsiteX8" fmla="*/ 445467 w 504056"/>
                <a:gd name="connsiteY8" fmla="*/ 387720 h 396044"/>
                <a:gd name="connsiteX9" fmla="*/ 360040 w 504056"/>
                <a:gd name="connsiteY9" fmla="*/ 360040 h 396044"/>
                <a:gd name="connsiteX10" fmla="*/ 252028 w 504056"/>
                <a:gd name="connsiteY10" fmla="*/ 216024 h 396044"/>
                <a:gd name="connsiteX11" fmla="*/ 144016 w 504056"/>
                <a:gd name="connsiteY11" fmla="*/ 360040 h 396044"/>
                <a:gd name="connsiteX12" fmla="*/ 72008 w 504056"/>
                <a:gd name="connsiteY12" fmla="*/ 396044 h 396044"/>
                <a:gd name="connsiteX13" fmla="*/ 0 w 504056"/>
                <a:gd name="connsiteY13" fmla="*/ 396044 h 396044"/>
                <a:gd name="connsiteX0" fmla="*/ 0 w 504056"/>
                <a:gd name="connsiteY0" fmla="*/ 396044 h 396044"/>
                <a:gd name="connsiteX1" fmla="*/ 0 w 504056"/>
                <a:gd name="connsiteY1" fmla="*/ 324036 h 396044"/>
                <a:gd name="connsiteX2" fmla="*/ 72008 w 504056"/>
                <a:gd name="connsiteY2" fmla="*/ 108012 h 396044"/>
                <a:gd name="connsiteX3" fmla="*/ 144016 w 504056"/>
                <a:gd name="connsiteY3" fmla="*/ 0 h 396044"/>
                <a:gd name="connsiteX4" fmla="*/ 360040 w 504056"/>
                <a:gd name="connsiteY4" fmla="*/ 0 h 396044"/>
                <a:gd name="connsiteX5" fmla="*/ 425370 w 504056"/>
                <a:gd name="connsiteY5" fmla="*/ 96317 h 396044"/>
                <a:gd name="connsiteX6" fmla="*/ 500732 w 504056"/>
                <a:gd name="connsiteY6" fmla="*/ 342502 h 396044"/>
                <a:gd name="connsiteX7" fmla="*/ 504056 w 504056"/>
                <a:gd name="connsiteY7" fmla="*/ 396044 h 396044"/>
                <a:gd name="connsiteX8" fmla="*/ 445467 w 504056"/>
                <a:gd name="connsiteY8" fmla="*/ 387720 h 396044"/>
                <a:gd name="connsiteX9" fmla="*/ 360040 w 504056"/>
                <a:gd name="connsiteY9" fmla="*/ 360040 h 396044"/>
                <a:gd name="connsiteX10" fmla="*/ 252028 w 504056"/>
                <a:gd name="connsiteY10" fmla="*/ 252028 h 396044"/>
                <a:gd name="connsiteX11" fmla="*/ 144016 w 504056"/>
                <a:gd name="connsiteY11" fmla="*/ 360040 h 396044"/>
                <a:gd name="connsiteX12" fmla="*/ 72008 w 504056"/>
                <a:gd name="connsiteY12" fmla="*/ 396044 h 396044"/>
                <a:gd name="connsiteX13" fmla="*/ 0 w 504056"/>
                <a:gd name="connsiteY13" fmla="*/ 396044 h 396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4056" h="396044">
                  <a:moveTo>
                    <a:pt x="0" y="396044"/>
                  </a:moveTo>
                  <a:lnTo>
                    <a:pt x="0" y="324036"/>
                  </a:lnTo>
                  <a:lnTo>
                    <a:pt x="72008" y="108012"/>
                  </a:lnTo>
                  <a:lnTo>
                    <a:pt x="144016" y="0"/>
                  </a:lnTo>
                  <a:lnTo>
                    <a:pt x="360040" y="0"/>
                  </a:lnTo>
                  <a:lnTo>
                    <a:pt x="425370" y="96317"/>
                  </a:lnTo>
                  <a:lnTo>
                    <a:pt x="500732" y="342502"/>
                  </a:lnTo>
                  <a:lnTo>
                    <a:pt x="504056" y="396044"/>
                  </a:lnTo>
                  <a:lnTo>
                    <a:pt x="445467" y="387720"/>
                  </a:lnTo>
                  <a:lnTo>
                    <a:pt x="360040" y="360040"/>
                  </a:lnTo>
                  <a:cubicBezTo>
                    <a:pt x="324036" y="300033"/>
                    <a:pt x="326572" y="322161"/>
                    <a:pt x="252028" y="252028"/>
                  </a:cubicBezTo>
                  <a:cubicBezTo>
                    <a:pt x="205141" y="297001"/>
                    <a:pt x="180020" y="300033"/>
                    <a:pt x="144016" y="360040"/>
                  </a:cubicBezTo>
                  <a:lnTo>
                    <a:pt x="72008" y="396044"/>
                  </a:lnTo>
                  <a:lnTo>
                    <a:pt x="0" y="396044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>
              <a:outerShdw blurRad="88900" dist="38100" dir="16200000" sx="106000" sy="106000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 prstMaterial="metal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8" name="Полилиния 47"/>
            <p:cNvSpPr/>
            <p:nvPr/>
          </p:nvSpPr>
          <p:spPr>
            <a:xfrm rot="10800000">
              <a:off x="4247964" y="4681715"/>
              <a:ext cx="864096" cy="432049"/>
            </a:xfrm>
            <a:custGeom>
              <a:avLst/>
              <a:gdLst>
                <a:gd name="connsiteX0" fmla="*/ 35292 w 997193"/>
                <a:gd name="connsiteY0" fmla="*/ 415636 h 520731"/>
                <a:gd name="connsiteX1" fmla="*/ 59043 w 997193"/>
                <a:gd name="connsiteY1" fmla="*/ 332509 h 520731"/>
                <a:gd name="connsiteX2" fmla="*/ 106544 w 997193"/>
                <a:gd name="connsiteY2" fmla="*/ 261257 h 520731"/>
                <a:gd name="connsiteX3" fmla="*/ 177796 w 997193"/>
                <a:gd name="connsiteY3" fmla="*/ 225631 h 520731"/>
                <a:gd name="connsiteX4" fmla="*/ 249048 w 997193"/>
                <a:gd name="connsiteY4" fmla="*/ 178130 h 520731"/>
                <a:gd name="connsiteX5" fmla="*/ 284674 w 997193"/>
                <a:gd name="connsiteY5" fmla="*/ 154379 h 520731"/>
                <a:gd name="connsiteX6" fmla="*/ 355926 w 997193"/>
                <a:gd name="connsiteY6" fmla="*/ 130628 h 520731"/>
                <a:gd name="connsiteX7" fmla="*/ 450928 w 997193"/>
                <a:gd name="connsiteY7" fmla="*/ 106878 h 520731"/>
                <a:gd name="connsiteX8" fmla="*/ 593432 w 997193"/>
                <a:gd name="connsiteY8" fmla="*/ 95002 h 520731"/>
                <a:gd name="connsiteX9" fmla="*/ 629058 w 997193"/>
                <a:gd name="connsiteY9" fmla="*/ 83127 h 520731"/>
                <a:gd name="connsiteX10" fmla="*/ 700310 w 997193"/>
                <a:gd name="connsiteY10" fmla="*/ 35626 h 520731"/>
                <a:gd name="connsiteX11" fmla="*/ 771562 w 997193"/>
                <a:gd name="connsiteY11" fmla="*/ 11875 h 520731"/>
                <a:gd name="connsiteX12" fmla="*/ 807188 w 997193"/>
                <a:gd name="connsiteY12" fmla="*/ 0 h 520731"/>
                <a:gd name="connsiteX13" fmla="*/ 902191 w 997193"/>
                <a:gd name="connsiteY13" fmla="*/ 11875 h 520731"/>
                <a:gd name="connsiteX14" fmla="*/ 937817 w 997193"/>
                <a:gd name="connsiteY14" fmla="*/ 23751 h 520731"/>
                <a:gd name="connsiteX15" fmla="*/ 961567 w 997193"/>
                <a:gd name="connsiteY15" fmla="*/ 95002 h 520731"/>
                <a:gd name="connsiteX16" fmla="*/ 985318 w 997193"/>
                <a:gd name="connsiteY16" fmla="*/ 130628 h 520731"/>
                <a:gd name="connsiteX17" fmla="*/ 997193 w 997193"/>
                <a:gd name="connsiteY17" fmla="*/ 213756 h 520731"/>
                <a:gd name="connsiteX18" fmla="*/ 961567 w 997193"/>
                <a:gd name="connsiteY18" fmla="*/ 320634 h 520731"/>
                <a:gd name="connsiteX19" fmla="*/ 925941 w 997193"/>
                <a:gd name="connsiteY19" fmla="*/ 344384 h 520731"/>
                <a:gd name="connsiteX20" fmla="*/ 890315 w 997193"/>
                <a:gd name="connsiteY20" fmla="*/ 356260 h 520731"/>
                <a:gd name="connsiteX21" fmla="*/ 819063 w 997193"/>
                <a:gd name="connsiteY21" fmla="*/ 391886 h 520731"/>
                <a:gd name="connsiteX22" fmla="*/ 593432 w 997193"/>
                <a:gd name="connsiteY22" fmla="*/ 380010 h 520731"/>
                <a:gd name="connsiteX23" fmla="*/ 522180 w 997193"/>
                <a:gd name="connsiteY23" fmla="*/ 356260 h 520731"/>
                <a:gd name="connsiteX24" fmla="*/ 486554 w 997193"/>
                <a:gd name="connsiteY24" fmla="*/ 344384 h 520731"/>
                <a:gd name="connsiteX25" fmla="*/ 284674 w 997193"/>
                <a:gd name="connsiteY25" fmla="*/ 356260 h 520731"/>
                <a:gd name="connsiteX26" fmla="*/ 213422 w 997193"/>
                <a:gd name="connsiteY26" fmla="*/ 380010 h 520731"/>
                <a:gd name="connsiteX27" fmla="*/ 177796 w 997193"/>
                <a:gd name="connsiteY27" fmla="*/ 391886 h 520731"/>
                <a:gd name="connsiteX28" fmla="*/ 118419 w 997193"/>
                <a:gd name="connsiteY28" fmla="*/ 439387 h 520731"/>
                <a:gd name="connsiteX29" fmla="*/ 47167 w 997193"/>
                <a:gd name="connsiteY29" fmla="*/ 486888 h 520731"/>
                <a:gd name="connsiteX30" fmla="*/ 11541 w 997193"/>
                <a:gd name="connsiteY30" fmla="*/ 510639 h 520731"/>
                <a:gd name="connsiteX31" fmla="*/ 23417 w 997193"/>
                <a:gd name="connsiteY31" fmla="*/ 463138 h 520731"/>
                <a:gd name="connsiteX32" fmla="*/ 35292 w 997193"/>
                <a:gd name="connsiteY32" fmla="*/ 415636 h 520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97193" h="520731">
                  <a:moveTo>
                    <a:pt x="35292" y="415636"/>
                  </a:moveTo>
                  <a:cubicBezTo>
                    <a:pt x="41230" y="393865"/>
                    <a:pt x="51297" y="346452"/>
                    <a:pt x="59043" y="332509"/>
                  </a:cubicBezTo>
                  <a:cubicBezTo>
                    <a:pt x="72906" y="307556"/>
                    <a:pt x="82793" y="277091"/>
                    <a:pt x="106544" y="261257"/>
                  </a:cubicBezTo>
                  <a:cubicBezTo>
                    <a:pt x="152585" y="230562"/>
                    <a:pt x="128630" y="242019"/>
                    <a:pt x="177796" y="225631"/>
                  </a:cubicBezTo>
                  <a:cubicBezTo>
                    <a:pt x="245332" y="158095"/>
                    <a:pt x="180302" y="212503"/>
                    <a:pt x="249048" y="178130"/>
                  </a:cubicBezTo>
                  <a:cubicBezTo>
                    <a:pt x="261814" y="171747"/>
                    <a:pt x="271632" y="160176"/>
                    <a:pt x="284674" y="154379"/>
                  </a:cubicBezTo>
                  <a:cubicBezTo>
                    <a:pt x="307552" y="144211"/>
                    <a:pt x="332175" y="138545"/>
                    <a:pt x="355926" y="130628"/>
                  </a:cubicBezTo>
                  <a:cubicBezTo>
                    <a:pt x="393732" y="118026"/>
                    <a:pt x="406637" y="112089"/>
                    <a:pt x="450928" y="106878"/>
                  </a:cubicBezTo>
                  <a:cubicBezTo>
                    <a:pt x="498268" y="101309"/>
                    <a:pt x="545931" y="98961"/>
                    <a:pt x="593432" y="95002"/>
                  </a:cubicBezTo>
                  <a:cubicBezTo>
                    <a:pt x="605307" y="91044"/>
                    <a:pt x="618116" y="89206"/>
                    <a:pt x="629058" y="83127"/>
                  </a:cubicBezTo>
                  <a:cubicBezTo>
                    <a:pt x="654011" y="69265"/>
                    <a:pt x="673230" y="44653"/>
                    <a:pt x="700310" y="35626"/>
                  </a:cubicBezTo>
                  <a:lnTo>
                    <a:pt x="771562" y="11875"/>
                  </a:lnTo>
                  <a:lnTo>
                    <a:pt x="807188" y="0"/>
                  </a:lnTo>
                  <a:cubicBezTo>
                    <a:pt x="838856" y="3958"/>
                    <a:pt x="870792" y="6166"/>
                    <a:pt x="902191" y="11875"/>
                  </a:cubicBezTo>
                  <a:cubicBezTo>
                    <a:pt x="914507" y="14114"/>
                    <a:pt x="930541" y="13565"/>
                    <a:pt x="937817" y="23751"/>
                  </a:cubicBezTo>
                  <a:cubicBezTo>
                    <a:pt x="952368" y="44123"/>
                    <a:pt x="947680" y="74172"/>
                    <a:pt x="961567" y="95002"/>
                  </a:cubicBezTo>
                  <a:lnTo>
                    <a:pt x="985318" y="130628"/>
                  </a:lnTo>
                  <a:cubicBezTo>
                    <a:pt x="989276" y="158337"/>
                    <a:pt x="997193" y="185765"/>
                    <a:pt x="997193" y="213756"/>
                  </a:cubicBezTo>
                  <a:cubicBezTo>
                    <a:pt x="997193" y="253565"/>
                    <a:pt x="990245" y="291957"/>
                    <a:pt x="961567" y="320634"/>
                  </a:cubicBezTo>
                  <a:cubicBezTo>
                    <a:pt x="951475" y="330726"/>
                    <a:pt x="938706" y="338001"/>
                    <a:pt x="925941" y="344384"/>
                  </a:cubicBezTo>
                  <a:cubicBezTo>
                    <a:pt x="914745" y="349982"/>
                    <a:pt x="901511" y="350662"/>
                    <a:pt x="890315" y="356260"/>
                  </a:cubicBezTo>
                  <a:cubicBezTo>
                    <a:pt x="798232" y="402302"/>
                    <a:pt x="908610" y="362035"/>
                    <a:pt x="819063" y="391886"/>
                  </a:cubicBezTo>
                  <a:cubicBezTo>
                    <a:pt x="743853" y="387927"/>
                    <a:pt x="668210" y="388983"/>
                    <a:pt x="593432" y="380010"/>
                  </a:cubicBezTo>
                  <a:cubicBezTo>
                    <a:pt x="568575" y="377027"/>
                    <a:pt x="545931" y="364177"/>
                    <a:pt x="522180" y="356260"/>
                  </a:cubicBezTo>
                  <a:lnTo>
                    <a:pt x="486554" y="344384"/>
                  </a:lnTo>
                  <a:cubicBezTo>
                    <a:pt x="419261" y="348343"/>
                    <a:pt x="351517" y="347541"/>
                    <a:pt x="284674" y="356260"/>
                  </a:cubicBezTo>
                  <a:cubicBezTo>
                    <a:pt x="259849" y="359498"/>
                    <a:pt x="237173" y="372093"/>
                    <a:pt x="213422" y="380010"/>
                  </a:cubicBezTo>
                  <a:lnTo>
                    <a:pt x="177796" y="391886"/>
                  </a:lnTo>
                  <a:cubicBezTo>
                    <a:pt x="124677" y="471563"/>
                    <a:pt x="187252" y="393499"/>
                    <a:pt x="118419" y="439387"/>
                  </a:cubicBezTo>
                  <a:cubicBezTo>
                    <a:pt x="29464" y="498690"/>
                    <a:pt x="131877" y="458652"/>
                    <a:pt x="47167" y="486888"/>
                  </a:cubicBezTo>
                  <a:cubicBezTo>
                    <a:pt x="35292" y="494805"/>
                    <a:pt x="21633" y="520731"/>
                    <a:pt x="11541" y="510639"/>
                  </a:cubicBezTo>
                  <a:cubicBezTo>
                    <a:pt x="0" y="499098"/>
                    <a:pt x="18727" y="478771"/>
                    <a:pt x="23417" y="463138"/>
                  </a:cubicBezTo>
                  <a:cubicBezTo>
                    <a:pt x="45293" y="390220"/>
                    <a:pt x="29354" y="437408"/>
                    <a:pt x="35292" y="415636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>
              <a:outerShdw blurRad="101600" dist="38100" dir="16200000" sx="106000" sy="106000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 prstMaterial="metal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94" name="Группа 93"/>
          <p:cNvGrpSpPr/>
          <p:nvPr userDrawn="1"/>
        </p:nvGrpSpPr>
        <p:grpSpPr>
          <a:xfrm>
            <a:off x="8580319" y="1304764"/>
            <a:ext cx="515802" cy="623185"/>
            <a:chOff x="2627784" y="764704"/>
            <a:chExt cx="3780420" cy="6093294"/>
          </a:xfrm>
          <a:effectLst>
            <a:outerShdw blurRad="50800" dist="38100" dir="5400000" sx="104000" sy="104000" algn="t" rotWithShape="0">
              <a:prstClr val="black">
                <a:alpha val="40000"/>
              </a:prstClr>
            </a:outerShdw>
          </a:effectLst>
        </p:grpSpPr>
        <p:grpSp>
          <p:nvGrpSpPr>
            <p:cNvPr id="95" name="Группа 49"/>
            <p:cNvGrpSpPr/>
            <p:nvPr/>
          </p:nvGrpSpPr>
          <p:grpSpPr>
            <a:xfrm>
              <a:off x="2627784" y="764704"/>
              <a:ext cx="3780420" cy="6093294"/>
              <a:chOff x="2627784" y="764704"/>
              <a:chExt cx="3780420" cy="6093294"/>
            </a:xfrm>
          </p:grpSpPr>
          <p:grpSp>
            <p:nvGrpSpPr>
              <p:cNvPr id="107" name="Группа 7"/>
              <p:cNvGrpSpPr/>
              <p:nvPr/>
            </p:nvGrpSpPr>
            <p:grpSpPr>
              <a:xfrm>
                <a:off x="2627784" y="764704"/>
                <a:ext cx="3780420" cy="6093294"/>
                <a:chOff x="3452371" y="1286273"/>
                <a:chExt cx="1699383" cy="3273078"/>
              </a:xfrm>
              <a:effectLst>
                <a:outerShdw blurRad="228600" dist="38100" dir="16200000" sx="104000" sy="104000" rotWithShape="0">
                  <a:prstClr val="black">
                    <a:alpha val="40000"/>
                  </a:prstClr>
                </a:outerShdw>
              </a:effectLst>
            </p:grpSpPr>
            <p:grpSp>
              <p:nvGrpSpPr>
                <p:cNvPr id="109" name="Группа 17"/>
                <p:cNvGrpSpPr/>
                <p:nvPr/>
              </p:nvGrpSpPr>
              <p:grpSpPr>
                <a:xfrm>
                  <a:off x="3452371" y="1286273"/>
                  <a:ext cx="1699383" cy="3273078"/>
                  <a:chOff x="3452371" y="1286273"/>
                  <a:chExt cx="1699383" cy="3273078"/>
                </a:xfrm>
                <a:solidFill>
                  <a:schemeClr val="bg1"/>
                </a:solidFill>
              </p:grpSpPr>
              <p:sp>
                <p:nvSpPr>
                  <p:cNvPr id="111" name="Овал 110"/>
                  <p:cNvSpPr/>
                  <p:nvPr/>
                </p:nvSpPr>
                <p:spPr>
                  <a:xfrm>
                    <a:off x="4002647" y="1286273"/>
                    <a:ext cx="568593" cy="756084"/>
                  </a:xfrm>
                  <a:prstGeom prst="ellipse">
                    <a:avLst/>
                  </a:prstGeom>
                  <a:solidFill>
                    <a:srgbClr val="FFF0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12" name="Скругленный прямоугольник 2"/>
                  <p:cNvSpPr/>
                  <p:nvPr/>
                </p:nvSpPr>
                <p:spPr>
                  <a:xfrm>
                    <a:off x="3707904" y="2204864"/>
                    <a:ext cx="1152128" cy="432048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FFF0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13" name="Полилиния 112"/>
                  <p:cNvSpPr/>
                  <p:nvPr/>
                </p:nvSpPr>
                <p:spPr>
                  <a:xfrm>
                    <a:off x="3842735" y="2492896"/>
                    <a:ext cx="868589" cy="1181004"/>
                  </a:xfrm>
                  <a:custGeom>
                    <a:avLst/>
                    <a:gdLst>
                      <a:gd name="connsiteX0" fmla="*/ 0 w 972108"/>
                      <a:gd name="connsiteY0" fmla="*/ 249754 h 1044116"/>
                      <a:gd name="connsiteX1" fmla="*/ 73152 w 972108"/>
                      <a:gd name="connsiteY1" fmla="*/ 73151 h 1044116"/>
                      <a:gd name="connsiteX2" fmla="*/ 249755 w 972108"/>
                      <a:gd name="connsiteY2" fmla="*/ 0 h 1044116"/>
                      <a:gd name="connsiteX3" fmla="*/ 722354 w 972108"/>
                      <a:gd name="connsiteY3" fmla="*/ 0 h 1044116"/>
                      <a:gd name="connsiteX4" fmla="*/ 898957 w 972108"/>
                      <a:gd name="connsiteY4" fmla="*/ 73152 h 1044116"/>
                      <a:gd name="connsiteX5" fmla="*/ 972108 w 972108"/>
                      <a:gd name="connsiteY5" fmla="*/ 249755 h 1044116"/>
                      <a:gd name="connsiteX6" fmla="*/ 972108 w 972108"/>
                      <a:gd name="connsiteY6" fmla="*/ 794362 h 1044116"/>
                      <a:gd name="connsiteX7" fmla="*/ 898957 w 972108"/>
                      <a:gd name="connsiteY7" fmla="*/ 970965 h 1044116"/>
                      <a:gd name="connsiteX8" fmla="*/ 722354 w 972108"/>
                      <a:gd name="connsiteY8" fmla="*/ 1044116 h 1044116"/>
                      <a:gd name="connsiteX9" fmla="*/ 249754 w 972108"/>
                      <a:gd name="connsiteY9" fmla="*/ 1044116 h 1044116"/>
                      <a:gd name="connsiteX10" fmla="*/ 73151 w 972108"/>
                      <a:gd name="connsiteY10" fmla="*/ 970965 h 1044116"/>
                      <a:gd name="connsiteX11" fmla="*/ 0 w 972108"/>
                      <a:gd name="connsiteY11" fmla="*/ 794362 h 1044116"/>
                      <a:gd name="connsiteX12" fmla="*/ 0 w 972108"/>
                      <a:gd name="connsiteY12" fmla="*/ 249754 h 1044116"/>
                      <a:gd name="connsiteX0" fmla="*/ 0 w 972108"/>
                      <a:gd name="connsiteY0" fmla="*/ 249754 h 1044116"/>
                      <a:gd name="connsiteX1" fmla="*/ 73152 w 972108"/>
                      <a:gd name="connsiteY1" fmla="*/ 73151 h 1044116"/>
                      <a:gd name="connsiteX2" fmla="*/ 249755 w 972108"/>
                      <a:gd name="connsiteY2" fmla="*/ 0 h 1044116"/>
                      <a:gd name="connsiteX3" fmla="*/ 722354 w 972108"/>
                      <a:gd name="connsiteY3" fmla="*/ 0 h 1044116"/>
                      <a:gd name="connsiteX4" fmla="*/ 898957 w 972108"/>
                      <a:gd name="connsiteY4" fmla="*/ 73152 h 1044116"/>
                      <a:gd name="connsiteX5" fmla="*/ 972108 w 972108"/>
                      <a:gd name="connsiteY5" fmla="*/ 249755 h 1044116"/>
                      <a:gd name="connsiteX6" fmla="*/ 972108 w 972108"/>
                      <a:gd name="connsiteY6" fmla="*/ 794362 h 1044116"/>
                      <a:gd name="connsiteX7" fmla="*/ 898957 w 972108"/>
                      <a:gd name="connsiteY7" fmla="*/ 970965 h 1044116"/>
                      <a:gd name="connsiteX8" fmla="*/ 722354 w 972108"/>
                      <a:gd name="connsiteY8" fmla="*/ 1044116 h 1044116"/>
                      <a:gd name="connsiteX9" fmla="*/ 249754 w 972108"/>
                      <a:gd name="connsiteY9" fmla="*/ 1044116 h 1044116"/>
                      <a:gd name="connsiteX10" fmla="*/ 154142 w 972108"/>
                      <a:gd name="connsiteY10" fmla="*/ 953356 h 1044116"/>
                      <a:gd name="connsiteX11" fmla="*/ 0 w 972108"/>
                      <a:gd name="connsiteY11" fmla="*/ 794362 h 1044116"/>
                      <a:gd name="connsiteX12" fmla="*/ 0 w 972108"/>
                      <a:gd name="connsiteY12" fmla="*/ 249754 h 1044116"/>
                      <a:gd name="connsiteX0" fmla="*/ 0 w 972108"/>
                      <a:gd name="connsiteY0" fmla="*/ 249754 h 1044116"/>
                      <a:gd name="connsiteX1" fmla="*/ 73152 w 972108"/>
                      <a:gd name="connsiteY1" fmla="*/ 73151 h 1044116"/>
                      <a:gd name="connsiteX2" fmla="*/ 249755 w 972108"/>
                      <a:gd name="connsiteY2" fmla="*/ 0 h 1044116"/>
                      <a:gd name="connsiteX3" fmla="*/ 722354 w 972108"/>
                      <a:gd name="connsiteY3" fmla="*/ 0 h 1044116"/>
                      <a:gd name="connsiteX4" fmla="*/ 898957 w 972108"/>
                      <a:gd name="connsiteY4" fmla="*/ 73152 h 1044116"/>
                      <a:gd name="connsiteX5" fmla="*/ 972108 w 972108"/>
                      <a:gd name="connsiteY5" fmla="*/ 249755 h 1044116"/>
                      <a:gd name="connsiteX6" fmla="*/ 972108 w 972108"/>
                      <a:gd name="connsiteY6" fmla="*/ 794362 h 1044116"/>
                      <a:gd name="connsiteX7" fmla="*/ 898957 w 972108"/>
                      <a:gd name="connsiteY7" fmla="*/ 970965 h 1044116"/>
                      <a:gd name="connsiteX8" fmla="*/ 722354 w 972108"/>
                      <a:gd name="connsiteY8" fmla="*/ 1044116 h 1044116"/>
                      <a:gd name="connsiteX9" fmla="*/ 249754 w 972108"/>
                      <a:gd name="connsiteY9" fmla="*/ 1044116 h 1044116"/>
                      <a:gd name="connsiteX10" fmla="*/ 154142 w 972108"/>
                      <a:gd name="connsiteY10" fmla="*/ 953356 h 1044116"/>
                      <a:gd name="connsiteX11" fmla="*/ 82134 w 972108"/>
                      <a:gd name="connsiteY11" fmla="*/ 773336 h 1044116"/>
                      <a:gd name="connsiteX12" fmla="*/ 0 w 972108"/>
                      <a:gd name="connsiteY12" fmla="*/ 249754 h 1044116"/>
                      <a:gd name="connsiteX0" fmla="*/ 0 w 972108"/>
                      <a:gd name="connsiteY0" fmla="*/ 249754 h 1044116"/>
                      <a:gd name="connsiteX1" fmla="*/ 73152 w 972108"/>
                      <a:gd name="connsiteY1" fmla="*/ 73151 h 1044116"/>
                      <a:gd name="connsiteX2" fmla="*/ 249755 w 972108"/>
                      <a:gd name="connsiteY2" fmla="*/ 0 h 1044116"/>
                      <a:gd name="connsiteX3" fmla="*/ 722354 w 972108"/>
                      <a:gd name="connsiteY3" fmla="*/ 0 h 1044116"/>
                      <a:gd name="connsiteX4" fmla="*/ 898957 w 972108"/>
                      <a:gd name="connsiteY4" fmla="*/ 73152 h 1044116"/>
                      <a:gd name="connsiteX5" fmla="*/ 972108 w 972108"/>
                      <a:gd name="connsiteY5" fmla="*/ 249755 h 1044116"/>
                      <a:gd name="connsiteX6" fmla="*/ 972108 w 972108"/>
                      <a:gd name="connsiteY6" fmla="*/ 794362 h 1044116"/>
                      <a:gd name="connsiteX7" fmla="*/ 802214 w 972108"/>
                      <a:gd name="connsiteY7" fmla="*/ 917352 h 1044116"/>
                      <a:gd name="connsiteX8" fmla="*/ 722354 w 972108"/>
                      <a:gd name="connsiteY8" fmla="*/ 1044116 h 1044116"/>
                      <a:gd name="connsiteX9" fmla="*/ 249754 w 972108"/>
                      <a:gd name="connsiteY9" fmla="*/ 1044116 h 1044116"/>
                      <a:gd name="connsiteX10" fmla="*/ 154142 w 972108"/>
                      <a:gd name="connsiteY10" fmla="*/ 953356 h 1044116"/>
                      <a:gd name="connsiteX11" fmla="*/ 82134 w 972108"/>
                      <a:gd name="connsiteY11" fmla="*/ 773336 h 1044116"/>
                      <a:gd name="connsiteX12" fmla="*/ 0 w 972108"/>
                      <a:gd name="connsiteY12" fmla="*/ 249754 h 1044116"/>
                      <a:gd name="connsiteX0" fmla="*/ 0 w 972108"/>
                      <a:gd name="connsiteY0" fmla="*/ 249754 h 1044116"/>
                      <a:gd name="connsiteX1" fmla="*/ 73152 w 972108"/>
                      <a:gd name="connsiteY1" fmla="*/ 73151 h 1044116"/>
                      <a:gd name="connsiteX2" fmla="*/ 249755 w 972108"/>
                      <a:gd name="connsiteY2" fmla="*/ 0 h 1044116"/>
                      <a:gd name="connsiteX3" fmla="*/ 722354 w 972108"/>
                      <a:gd name="connsiteY3" fmla="*/ 0 h 1044116"/>
                      <a:gd name="connsiteX4" fmla="*/ 898957 w 972108"/>
                      <a:gd name="connsiteY4" fmla="*/ 73152 h 1044116"/>
                      <a:gd name="connsiteX5" fmla="*/ 972108 w 972108"/>
                      <a:gd name="connsiteY5" fmla="*/ 249755 h 1044116"/>
                      <a:gd name="connsiteX6" fmla="*/ 874222 w 972108"/>
                      <a:gd name="connsiteY6" fmla="*/ 773336 h 1044116"/>
                      <a:gd name="connsiteX7" fmla="*/ 802214 w 972108"/>
                      <a:gd name="connsiteY7" fmla="*/ 917352 h 1044116"/>
                      <a:gd name="connsiteX8" fmla="*/ 722354 w 972108"/>
                      <a:gd name="connsiteY8" fmla="*/ 1044116 h 1044116"/>
                      <a:gd name="connsiteX9" fmla="*/ 249754 w 972108"/>
                      <a:gd name="connsiteY9" fmla="*/ 1044116 h 1044116"/>
                      <a:gd name="connsiteX10" fmla="*/ 154142 w 972108"/>
                      <a:gd name="connsiteY10" fmla="*/ 953356 h 1044116"/>
                      <a:gd name="connsiteX11" fmla="*/ 82134 w 972108"/>
                      <a:gd name="connsiteY11" fmla="*/ 773336 h 1044116"/>
                      <a:gd name="connsiteX12" fmla="*/ 0 w 972108"/>
                      <a:gd name="connsiteY12" fmla="*/ 249754 h 1044116"/>
                      <a:gd name="connsiteX0" fmla="*/ 0 w 972108"/>
                      <a:gd name="connsiteY0" fmla="*/ 249754 h 1044116"/>
                      <a:gd name="connsiteX1" fmla="*/ 73152 w 972108"/>
                      <a:gd name="connsiteY1" fmla="*/ 73151 h 1044116"/>
                      <a:gd name="connsiteX2" fmla="*/ 249755 w 972108"/>
                      <a:gd name="connsiteY2" fmla="*/ 0 h 1044116"/>
                      <a:gd name="connsiteX3" fmla="*/ 722354 w 972108"/>
                      <a:gd name="connsiteY3" fmla="*/ 0 h 1044116"/>
                      <a:gd name="connsiteX4" fmla="*/ 898957 w 972108"/>
                      <a:gd name="connsiteY4" fmla="*/ 73152 h 1044116"/>
                      <a:gd name="connsiteX5" fmla="*/ 972108 w 972108"/>
                      <a:gd name="connsiteY5" fmla="*/ 249755 h 1044116"/>
                      <a:gd name="connsiteX6" fmla="*/ 874222 w 972108"/>
                      <a:gd name="connsiteY6" fmla="*/ 773336 h 1044116"/>
                      <a:gd name="connsiteX7" fmla="*/ 802214 w 972108"/>
                      <a:gd name="connsiteY7" fmla="*/ 917352 h 1044116"/>
                      <a:gd name="connsiteX8" fmla="*/ 722354 w 972108"/>
                      <a:gd name="connsiteY8" fmla="*/ 1044116 h 1044116"/>
                      <a:gd name="connsiteX9" fmla="*/ 249754 w 972108"/>
                      <a:gd name="connsiteY9" fmla="*/ 1044116 h 1044116"/>
                      <a:gd name="connsiteX10" fmla="*/ 154142 w 972108"/>
                      <a:gd name="connsiteY10" fmla="*/ 953356 h 1044116"/>
                      <a:gd name="connsiteX11" fmla="*/ 82134 w 972108"/>
                      <a:gd name="connsiteY11" fmla="*/ 773336 h 1044116"/>
                      <a:gd name="connsiteX12" fmla="*/ 0 w 972108"/>
                      <a:gd name="connsiteY12" fmla="*/ 249754 h 1044116"/>
                      <a:gd name="connsiteX0" fmla="*/ 0 w 972108"/>
                      <a:gd name="connsiteY0" fmla="*/ 249754 h 1044116"/>
                      <a:gd name="connsiteX1" fmla="*/ 73152 w 972108"/>
                      <a:gd name="connsiteY1" fmla="*/ 73151 h 1044116"/>
                      <a:gd name="connsiteX2" fmla="*/ 249755 w 972108"/>
                      <a:gd name="connsiteY2" fmla="*/ 0 h 1044116"/>
                      <a:gd name="connsiteX3" fmla="*/ 722354 w 972108"/>
                      <a:gd name="connsiteY3" fmla="*/ 0 h 1044116"/>
                      <a:gd name="connsiteX4" fmla="*/ 898957 w 972108"/>
                      <a:gd name="connsiteY4" fmla="*/ 73152 h 1044116"/>
                      <a:gd name="connsiteX5" fmla="*/ 972108 w 972108"/>
                      <a:gd name="connsiteY5" fmla="*/ 249755 h 1044116"/>
                      <a:gd name="connsiteX6" fmla="*/ 874222 w 972108"/>
                      <a:gd name="connsiteY6" fmla="*/ 773336 h 1044116"/>
                      <a:gd name="connsiteX7" fmla="*/ 838218 w 972108"/>
                      <a:gd name="connsiteY7" fmla="*/ 953356 h 1044116"/>
                      <a:gd name="connsiteX8" fmla="*/ 722354 w 972108"/>
                      <a:gd name="connsiteY8" fmla="*/ 1044116 h 1044116"/>
                      <a:gd name="connsiteX9" fmla="*/ 249754 w 972108"/>
                      <a:gd name="connsiteY9" fmla="*/ 1044116 h 1044116"/>
                      <a:gd name="connsiteX10" fmla="*/ 154142 w 972108"/>
                      <a:gd name="connsiteY10" fmla="*/ 953356 h 1044116"/>
                      <a:gd name="connsiteX11" fmla="*/ 82134 w 972108"/>
                      <a:gd name="connsiteY11" fmla="*/ 773336 h 1044116"/>
                      <a:gd name="connsiteX12" fmla="*/ 0 w 972108"/>
                      <a:gd name="connsiteY12" fmla="*/ 249754 h 1044116"/>
                      <a:gd name="connsiteX0" fmla="*/ 0 w 972108"/>
                      <a:gd name="connsiteY0" fmla="*/ 249754 h 1044116"/>
                      <a:gd name="connsiteX1" fmla="*/ 82134 w 972108"/>
                      <a:gd name="connsiteY1" fmla="*/ 53256 h 1044116"/>
                      <a:gd name="connsiteX2" fmla="*/ 249755 w 972108"/>
                      <a:gd name="connsiteY2" fmla="*/ 0 h 1044116"/>
                      <a:gd name="connsiteX3" fmla="*/ 722354 w 972108"/>
                      <a:gd name="connsiteY3" fmla="*/ 0 h 1044116"/>
                      <a:gd name="connsiteX4" fmla="*/ 898957 w 972108"/>
                      <a:gd name="connsiteY4" fmla="*/ 73152 h 1044116"/>
                      <a:gd name="connsiteX5" fmla="*/ 972108 w 972108"/>
                      <a:gd name="connsiteY5" fmla="*/ 249755 h 1044116"/>
                      <a:gd name="connsiteX6" fmla="*/ 874222 w 972108"/>
                      <a:gd name="connsiteY6" fmla="*/ 773336 h 1044116"/>
                      <a:gd name="connsiteX7" fmla="*/ 838218 w 972108"/>
                      <a:gd name="connsiteY7" fmla="*/ 953356 h 1044116"/>
                      <a:gd name="connsiteX8" fmla="*/ 722354 w 972108"/>
                      <a:gd name="connsiteY8" fmla="*/ 1044116 h 1044116"/>
                      <a:gd name="connsiteX9" fmla="*/ 249754 w 972108"/>
                      <a:gd name="connsiteY9" fmla="*/ 1044116 h 1044116"/>
                      <a:gd name="connsiteX10" fmla="*/ 154142 w 972108"/>
                      <a:gd name="connsiteY10" fmla="*/ 953356 h 1044116"/>
                      <a:gd name="connsiteX11" fmla="*/ 82134 w 972108"/>
                      <a:gd name="connsiteY11" fmla="*/ 773336 h 1044116"/>
                      <a:gd name="connsiteX12" fmla="*/ 0 w 972108"/>
                      <a:gd name="connsiteY12" fmla="*/ 249754 h 1044116"/>
                      <a:gd name="connsiteX0" fmla="*/ 0 w 993068"/>
                      <a:gd name="connsiteY0" fmla="*/ 249754 h 1044116"/>
                      <a:gd name="connsiteX1" fmla="*/ 82134 w 993068"/>
                      <a:gd name="connsiteY1" fmla="*/ 53256 h 1044116"/>
                      <a:gd name="connsiteX2" fmla="*/ 249755 w 993068"/>
                      <a:gd name="connsiteY2" fmla="*/ 0 h 1044116"/>
                      <a:gd name="connsiteX3" fmla="*/ 722354 w 993068"/>
                      <a:gd name="connsiteY3" fmla="*/ 0 h 1044116"/>
                      <a:gd name="connsiteX4" fmla="*/ 946230 w 993068"/>
                      <a:gd name="connsiteY4" fmla="*/ 89260 h 1044116"/>
                      <a:gd name="connsiteX5" fmla="*/ 972108 w 993068"/>
                      <a:gd name="connsiteY5" fmla="*/ 249755 h 1044116"/>
                      <a:gd name="connsiteX6" fmla="*/ 874222 w 993068"/>
                      <a:gd name="connsiteY6" fmla="*/ 773336 h 1044116"/>
                      <a:gd name="connsiteX7" fmla="*/ 838218 w 993068"/>
                      <a:gd name="connsiteY7" fmla="*/ 953356 h 1044116"/>
                      <a:gd name="connsiteX8" fmla="*/ 722354 w 993068"/>
                      <a:gd name="connsiteY8" fmla="*/ 1044116 h 1044116"/>
                      <a:gd name="connsiteX9" fmla="*/ 249754 w 993068"/>
                      <a:gd name="connsiteY9" fmla="*/ 1044116 h 1044116"/>
                      <a:gd name="connsiteX10" fmla="*/ 154142 w 993068"/>
                      <a:gd name="connsiteY10" fmla="*/ 953356 h 1044116"/>
                      <a:gd name="connsiteX11" fmla="*/ 82134 w 993068"/>
                      <a:gd name="connsiteY11" fmla="*/ 773336 h 1044116"/>
                      <a:gd name="connsiteX12" fmla="*/ 0 w 993068"/>
                      <a:gd name="connsiteY12" fmla="*/ 249754 h 1044116"/>
                      <a:gd name="connsiteX0" fmla="*/ 27937 w 938871"/>
                      <a:gd name="connsiteY0" fmla="*/ 269280 h 1044116"/>
                      <a:gd name="connsiteX1" fmla="*/ 27937 w 938871"/>
                      <a:gd name="connsiteY1" fmla="*/ 53256 h 1044116"/>
                      <a:gd name="connsiteX2" fmla="*/ 195558 w 938871"/>
                      <a:gd name="connsiteY2" fmla="*/ 0 h 1044116"/>
                      <a:gd name="connsiteX3" fmla="*/ 668157 w 938871"/>
                      <a:gd name="connsiteY3" fmla="*/ 0 h 1044116"/>
                      <a:gd name="connsiteX4" fmla="*/ 892033 w 938871"/>
                      <a:gd name="connsiteY4" fmla="*/ 89260 h 1044116"/>
                      <a:gd name="connsiteX5" fmla="*/ 917911 w 938871"/>
                      <a:gd name="connsiteY5" fmla="*/ 249755 h 1044116"/>
                      <a:gd name="connsiteX6" fmla="*/ 820025 w 938871"/>
                      <a:gd name="connsiteY6" fmla="*/ 773336 h 1044116"/>
                      <a:gd name="connsiteX7" fmla="*/ 784021 w 938871"/>
                      <a:gd name="connsiteY7" fmla="*/ 953356 h 1044116"/>
                      <a:gd name="connsiteX8" fmla="*/ 668157 w 938871"/>
                      <a:gd name="connsiteY8" fmla="*/ 1044116 h 1044116"/>
                      <a:gd name="connsiteX9" fmla="*/ 195557 w 938871"/>
                      <a:gd name="connsiteY9" fmla="*/ 1044116 h 1044116"/>
                      <a:gd name="connsiteX10" fmla="*/ 99945 w 938871"/>
                      <a:gd name="connsiteY10" fmla="*/ 953356 h 1044116"/>
                      <a:gd name="connsiteX11" fmla="*/ 27937 w 938871"/>
                      <a:gd name="connsiteY11" fmla="*/ 773336 h 1044116"/>
                      <a:gd name="connsiteX12" fmla="*/ 27937 w 938871"/>
                      <a:gd name="connsiteY12" fmla="*/ 269280 h 1044116"/>
                      <a:gd name="connsiteX0" fmla="*/ 27937 w 923345"/>
                      <a:gd name="connsiteY0" fmla="*/ 269280 h 1044116"/>
                      <a:gd name="connsiteX1" fmla="*/ 27937 w 923345"/>
                      <a:gd name="connsiteY1" fmla="*/ 53256 h 1044116"/>
                      <a:gd name="connsiteX2" fmla="*/ 195558 w 923345"/>
                      <a:gd name="connsiteY2" fmla="*/ 0 h 1044116"/>
                      <a:gd name="connsiteX3" fmla="*/ 668157 w 923345"/>
                      <a:gd name="connsiteY3" fmla="*/ 0 h 1044116"/>
                      <a:gd name="connsiteX4" fmla="*/ 892033 w 923345"/>
                      <a:gd name="connsiteY4" fmla="*/ 89260 h 1044116"/>
                      <a:gd name="connsiteX5" fmla="*/ 856029 w 923345"/>
                      <a:gd name="connsiteY5" fmla="*/ 305284 h 1044116"/>
                      <a:gd name="connsiteX6" fmla="*/ 820025 w 923345"/>
                      <a:gd name="connsiteY6" fmla="*/ 773336 h 1044116"/>
                      <a:gd name="connsiteX7" fmla="*/ 784021 w 923345"/>
                      <a:gd name="connsiteY7" fmla="*/ 953356 h 1044116"/>
                      <a:gd name="connsiteX8" fmla="*/ 668157 w 923345"/>
                      <a:gd name="connsiteY8" fmla="*/ 1044116 h 1044116"/>
                      <a:gd name="connsiteX9" fmla="*/ 195557 w 923345"/>
                      <a:gd name="connsiteY9" fmla="*/ 1044116 h 1044116"/>
                      <a:gd name="connsiteX10" fmla="*/ 99945 w 923345"/>
                      <a:gd name="connsiteY10" fmla="*/ 953356 h 1044116"/>
                      <a:gd name="connsiteX11" fmla="*/ 27937 w 923345"/>
                      <a:gd name="connsiteY11" fmla="*/ 773336 h 1044116"/>
                      <a:gd name="connsiteX12" fmla="*/ 27937 w 923345"/>
                      <a:gd name="connsiteY12" fmla="*/ 269280 h 1044116"/>
                      <a:gd name="connsiteX0" fmla="*/ 27937 w 923345"/>
                      <a:gd name="connsiteY0" fmla="*/ 269280 h 1044116"/>
                      <a:gd name="connsiteX1" fmla="*/ 27937 w 923345"/>
                      <a:gd name="connsiteY1" fmla="*/ 53256 h 1044116"/>
                      <a:gd name="connsiteX2" fmla="*/ 195558 w 923345"/>
                      <a:gd name="connsiteY2" fmla="*/ 0 h 1044116"/>
                      <a:gd name="connsiteX3" fmla="*/ 668157 w 923345"/>
                      <a:gd name="connsiteY3" fmla="*/ 0 h 1044116"/>
                      <a:gd name="connsiteX4" fmla="*/ 892033 w 923345"/>
                      <a:gd name="connsiteY4" fmla="*/ 89260 h 1044116"/>
                      <a:gd name="connsiteX5" fmla="*/ 856029 w 923345"/>
                      <a:gd name="connsiteY5" fmla="*/ 305284 h 1044116"/>
                      <a:gd name="connsiteX6" fmla="*/ 820025 w 923345"/>
                      <a:gd name="connsiteY6" fmla="*/ 773336 h 1044116"/>
                      <a:gd name="connsiteX7" fmla="*/ 784021 w 923345"/>
                      <a:gd name="connsiteY7" fmla="*/ 953356 h 1044116"/>
                      <a:gd name="connsiteX8" fmla="*/ 668157 w 923345"/>
                      <a:gd name="connsiteY8" fmla="*/ 1044116 h 1044116"/>
                      <a:gd name="connsiteX9" fmla="*/ 195557 w 923345"/>
                      <a:gd name="connsiteY9" fmla="*/ 1044116 h 1044116"/>
                      <a:gd name="connsiteX10" fmla="*/ 99945 w 923345"/>
                      <a:gd name="connsiteY10" fmla="*/ 953356 h 1044116"/>
                      <a:gd name="connsiteX11" fmla="*/ 99945 w 923345"/>
                      <a:gd name="connsiteY11" fmla="*/ 773336 h 1044116"/>
                      <a:gd name="connsiteX12" fmla="*/ 27937 w 923345"/>
                      <a:gd name="connsiteY12" fmla="*/ 269280 h 1044116"/>
                      <a:gd name="connsiteX0" fmla="*/ 27937 w 923345"/>
                      <a:gd name="connsiteY0" fmla="*/ 269280 h 1044116"/>
                      <a:gd name="connsiteX1" fmla="*/ 27937 w 923345"/>
                      <a:gd name="connsiteY1" fmla="*/ 53256 h 1044116"/>
                      <a:gd name="connsiteX2" fmla="*/ 195558 w 923345"/>
                      <a:gd name="connsiteY2" fmla="*/ 0 h 1044116"/>
                      <a:gd name="connsiteX3" fmla="*/ 668157 w 923345"/>
                      <a:gd name="connsiteY3" fmla="*/ 0 h 1044116"/>
                      <a:gd name="connsiteX4" fmla="*/ 892033 w 923345"/>
                      <a:gd name="connsiteY4" fmla="*/ 89260 h 1044116"/>
                      <a:gd name="connsiteX5" fmla="*/ 856029 w 923345"/>
                      <a:gd name="connsiteY5" fmla="*/ 305284 h 1044116"/>
                      <a:gd name="connsiteX6" fmla="*/ 784021 w 923345"/>
                      <a:gd name="connsiteY6" fmla="*/ 809340 h 1044116"/>
                      <a:gd name="connsiteX7" fmla="*/ 784021 w 923345"/>
                      <a:gd name="connsiteY7" fmla="*/ 953356 h 1044116"/>
                      <a:gd name="connsiteX8" fmla="*/ 668157 w 923345"/>
                      <a:gd name="connsiteY8" fmla="*/ 1044116 h 1044116"/>
                      <a:gd name="connsiteX9" fmla="*/ 195557 w 923345"/>
                      <a:gd name="connsiteY9" fmla="*/ 1044116 h 1044116"/>
                      <a:gd name="connsiteX10" fmla="*/ 99945 w 923345"/>
                      <a:gd name="connsiteY10" fmla="*/ 953356 h 1044116"/>
                      <a:gd name="connsiteX11" fmla="*/ 99945 w 923345"/>
                      <a:gd name="connsiteY11" fmla="*/ 773336 h 1044116"/>
                      <a:gd name="connsiteX12" fmla="*/ 27937 w 923345"/>
                      <a:gd name="connsiteY12" fmla="*/ 269280 h 1044116"/>
                      <a:gd name="connsiteX0" fmla="*/ 27937 w 923345"/>
                      <a:gd name="connsiteY0" fmla="*/ 269280 h 1044116"/>
                      <a:gd name="connsiteX1" fmla="*/ 27937 w 923345"/>
                      <a:gd name="connsiteY1" fmla="*/ 53256 h 1044116"/>
                      <a:gd name="connsiteX2" fmla="*/ 195558 w 923345"/>
                      <a:gd name="connsiteY2" fmla="*/ 0 h 1044116"/>
                      <a:gd name="connsiteX3" fmla="*/ 668157 w 923345"/>
                      <a:gd name="connsiteY3" fmla="*/ 0 h 1044116"/>
                      <a:gd name="connsiteX4" fmla="*/ 892033 w 923345"/>
                      <a:gd name="connsiteY4" fmla="*/ 89260 h 1044116"/>
                      <a:gd name="connsiteX5" fmla="*/ 856029 w 923345"/>
                      <a:gd name="connsiteY5" fmla="*/ 305284 h 1044116"/>
                      <a:gd name="connsiteX6" fmla="*/ 784021 w 923345"/>
                      <a:gd name="connsiteY6" fmla="*/ 809340 h 1044116"/>
                      <a:gd name="connsiteX7" fmla="*/ 784021 w 923345"/>
                      <a:gd name="connsiteY7" fmla="*/ 953356 h 1044116"/>
                      <a:gd name="connsiteX8" fmla="*/ 668157 w 923345"/>
                      <a:gd name="connsiteY8" fmla="*/ 1044116 h 1044116"/>
                      <a:gd name="connsiteX9" fmla="*/ 195557 w 923345"/>
                      <a:gd name="connsiteY9" fmla="*/ 1044116 h 1044116"/>
                      <a:gd name="connsiteX10" fmla="*/ 99945 w 923345"/>
                      <a:gd name="connsiteY10" fmla="*/ 953356 h 1044116"/>
                      <a:gd name="connsiteX11" fmla="*/ 99945 w 923345"/>
                      <a:gd name="connsiteY11" fmla="*/ 773336 h 1044116"/>
                      <a:gd name="connsiteX12" fmla="*/ 27937 w 923345"/>
                      <a:gd name="connsiteY12" fmla="*/ 269280 h 1044116"/>
                      <a:gd name="connsiteX0" fmla="*/ 27937 w 923345"/>
                      <a:gd name="connsiteY0" fmla="*/ 269280 h 1044116"/>
                      <a:gd name="connsiteX1" fmla="*/ 27937 w 923345"/>
                      <a:gd name="connsiteY1" fmla="*/ 53256 h 1044116"/>
                      <a:gd name="connsiteX2" fmla="*/ 195558 w 923345"/>
                      <a:gd name="connsiteY2" fmla="*/ 0 h 1044116"/>
                      <a:gd name="connsiteX3" fmla="*/ 668157 w 923345"/>
                      <a:gd name="connsiteY3" fmla="*/ 0 h 1044116"/>
                      <a:gd name="connsiteX4" fmla="*/ 892033 w 923345"/>
                      <a:gd name="connsiteY4" fmla="*/ 89260 h 1044116"/>
                      <a:gd name="connsiteX5" fmla="*/ 856029 w 923345"/>
                      <a:gd name="connsiteY5" fmla="*/ 305284 h 1044116"/>
                      <a:gd name="connsiteX6" fmla="*/ 801273 w 923345"/>
                      <a:gd name="connsiteY6" fmla="*/ 799214 h 1044116"/>
                      <a:gd name="connsiteX7" fmla="*/ 784021 w 923345"/>
                      <a:gd name="connsiteY7" fmla="*/ 953356 h 1044116"/>
                      <a:gd name="connsiteX8" fmla="*/ 668157 w 923345"/>
                      <a:gd name="connsiteY8" fmla="*/ 1044116 h 1044116"/>
                      <a:gd name="connsiteX9" fmla="*/ 195557 w 923345"/>
                      <a:gd name="connsiteY9" fmla="*/ 1044116 h 1044116"/>
                      <a:gd name="connsiteX10" fmla="*/ 99945 w 923345"/>
                      <a:gd name="connsiteY10" fmla="*/ 953356 h 1044116"/>
                      <a:gd name="connsiteX11" fmla="*/ 99945 w 923345"/>
                      <a:gd name="connsiteY11" fmla="*/ 773336 h 1044116"/>
                      <a:gd name="connsiteX12" fmla="*/ 27937 w 923345"/>
                      <a:gd name="connsiteY12" fmla="*/ 269280 h 1044116"/>
                      <a:gd name="connsiteX0" fmla="*/ 27937 w 923345"/>
                      <a:gd name="connsiteY0" fmla="*/ 269280 h 1044116"/>
                      <a:gd name="connsiteX1" fmla="*/ 27937 w 923345"/>
                      <a:gd name="connsiteY1" fmla="*/ 53256 h 1044116"/>
                      <a:gd name="connsiteX2" fmla="*/ 195558 w 923345"/>
                      <a:gd name="connsiteY2" fmla="*/ 0 h 1044116"/>
                      <a:gd name="connsiteX3" fmla="*/ 668157 w 923345"/>
                      <a:gd name="connsiteY3" fmla="*/ 0 h 1044116"/>
                      <a:gd name="connsiteX4" fmla="*/ 892033 w 923345"/>
                      <a:gd name="connsiteY4" fmla="*/ 89260 h 1044116"/>
                      <a:gd name="connsiteX5" fmla="*/ 856029 w 923345"/>
                      <a:gd name="connsiteY5" fmla="*/ 305284 h 1044116"/>
                      <a:gd name="connsiteX6" fmla="*/ 801273 w 923345"/>
                      <a:gd name="connsiteY6" fmla="*/ 799214 h 1044116"/>
                      <a:gd name="connsiteX7" fmla="*/ 784021 w 923345"/>
                      <a:gd name="connsiteY7" fmla="*/ 953356 h 1044116"/>
                      <a:gd name="connsiteX8" fmla="*/ 668157 w 923345"/>
                      <a:gd name="connsiteY8" fmla="*/ 1044116 h 1044116"/>
                      <a:gd name="connsiteX9" fmla="*/ 195557 w 923345"/>
                      <a:gd name="connsiteY9" fmla="*/ 1044116 h 1044116"/>
                      <a:gd name="connsiteX10" fmla="*/ 99945 w 923345"/>
                      <a:gd name="connsiteY10" fmla="*/ 953356 h 1044116"/>
                      <a:gd name="connsiteX11" fmla="*/ 99945 w 923345"/>
                      <a:gd name="connsiteY11" fmla="*/ 773336 h 1044116"/>
                      <a:gd name="connsiteX12" fmla="*/ 27937 w 923345"/>
                      <a:gd name="connsiteY12" fmla="*/ 269280 h 1044116"/>
                      <a:gd name="connsiteX0" fmla="*/ 27937 w 923345"/>
                      <a:gd name="connsiteY0" fmla="*/ 269280 h 1044116"/>
                      <a:gd name="connsiteX1" fmla="*/ 27937 w 923345"/>
                      <a:gd name="connsiteY1" fmla="*/ 53256 h 1044116"/>
                      <a:gd name="connsiteX2" fmla="*/ 195558 w 923345"/>
                      <a:gd name="connsiteY2" fmla="*/ 0 h 1044116"/>
                      <a:gd name="connsiteX3" fmla="*/ 668157 w 923345"/>
                      <a:gd name="connsiteY3" fmla="*/ 0 h 1044116"/>
                      <a:gd name="connsiteX4" fmla="*/ 892033 w 923345"/>
                      <a:gd name="connsiteY4" fmla="*/ 89260 h 1044116"/>
                      <a:gd name="connsiteX5" fmla="*/ 856029 w 923345"/>
                      <a:gd name="connsiteY5" fmla="*/ 305284 h 1044116"/>
                      <a:gd name="connsiteX6" fmla="*/ 801273 w 923345"/>
                      <a:gd name="connsiteY6" fmla="*/ 799214 h 1044116"/>
                      <a:gd name="connsiteX7" fmla="*/ 784021 w 923345"/>
                      <a:gd name="connsiteY7" fmla="*/ 953356 h 1044116"/>
                      <a:gd name="connsiteX8" fmla="*/ 668157 w 923345"/>
                      <a:gd name="connsiteY8" fmla="*/ 1044116 h 1044116"/>
                      <a:gd name="connsiteX9" fmla="*/ 195557 w 923345"/>
                      <a:gd name="connsiteY9" fmla="*/ 1044116 h 1044116"/>
                      <a:gd name="connsiteX10" fmla="*/ 99945 w 923345"/>
                      <a:gd name="connsiteY10" fmla="*/ 953356 h 1044116"/>
                      <a:gd name="connsiteX11" fmla="*/ 99945 w 923345"/>
                      <a:gd name="connsiteY11" fmla="*/ 773336 h 1044116"/>
                      <a:gd name="connsiteX12" fmla="*/ 27937 w 923345"/>
                      <a:gd name="connsiteY12" fmla="*/ 269280 h 1044116"/>
                      <a:gd name="connsiteX0" fmla="*/ 27937 w 868589"/>
                      <a:gd name="connsiteY0" fmla="*/ 269280 h 1044116"/>
                      <a:gd name="connsiteX1" fmla="*/ 27937 w 868589"/>
                      <a:gd name="connsiteY1" fmla="*/ 53256 h 1044116"/>
                      <a:gd name="connsiteX2" fmla="*/ 195558 w 868589"/>
                      <a:gd name="connsiteY2" fmla="*/ 0 h 1044116"/>
                      <a:gd name="connsiteX3" fmla="*/ 668157 w 868589"/>
                      <a:gd name="connsiteY3" fmla="*/ 0 h 1044116"/>
                      <a:gd name="connsiteX4" fmla="*/ 837277 w 868589"/>
                      <a:gd name="connsiteY4" fmla="*/ 79134 h 1044116"/>
                      <a:gd name="connsiteX5" fmla="*/ 856029 w 868589"/>
                      <a:gd name="connsiteY5" fmla="*/ 305284 h 1044116"/>
                      <a:gd name="connsiteX6" fmla="*/ 801273 w 868589"/>
                      <a:gd name="connsiteY6" fmla="*/ 799214 h 1044116"/>
                      <a:gd name="connsiteX7" fmla="*/ 784021 w 868589"/>
                      <a:gd name="connsiteY7" fmla="*/ 953356 h 1044116"/>
                      <a:gd name="connsiteX8" fmla="*/ 668157 w 868589"/>
                      <a:gd name="connsiteY8" fmla="*/ 1044116 h 1044116"/>
                      <a:gd name="connsiteX9" fmla="*/ 195557 w 868589"/>
                      <a:gd name="connsiteY9" fmla="*/ 1044116 h 1044116"/>
                      <a:gd name="connsiteX10" fmla="*/ 99945 w 868589"/>
                      <a:gd name="connsiteY10" fmla="*/ 953356 h 1044116"/>
                      <a:gd name="connsiteX11" fmla="*/ 99945 w 868589"/>
                      <a:gd name="connsiteY11" fmla="*/ 773336 h 1044116"/>
                      <a:gd name="connsiteX12" fmla="*/ 27937 w 868589"/>
                      <a:gd name="connsiteY12" fmla="*/ 269280 h 1044116"/>
                      <a:gd name="connsiteX0" fmla="*/ 27937 w 868589"/>
                      <a:gd name="connsiteY0" fmla="*/ 313035 h 1087871"/>
                      <a:gd name="connsiteX1" fmla="*/ 27937 w 868589"/>
                      <a:gd name="connsiteY1" fmla="*/ 97011 h 1087871"/>
                      <a:gd name="connsiteX2" fmla="*/ 195558 w 868589"/>
                      <a:gd name="connsiteY2" fmla="*/ 43755 h 1087871"/>
                      <a:gd name="connsiteX3" fmla="*/ 668157 w 868589"/>
                      <a:gd name="connsiteY3" fmla="*/ 43755 h 1087871"/>
                      <a:gd name="connsiteX4" fmla="*/ 837277 w 868589"/>
                      <a:gd name="connsiteY4" fmla="*/ 50881 h 1087871"/>
                      <a:gd name="connsiteX5" fmla="*/ 856029 w 868589"/>
                      <a:gd name="connsiteY5" fmla="*/ 349039 h 1087871"/>
                      <a:gd name="connsiteX6" fmla="*/ 801273 w 868589"/>
                      <a:gd name="connsiteY6" fmla="*/ 842969 h 1087871"/>
                      <a:gd name="connsiteX7" fmla="*/ 784021 w 868589"/>
                      <a:gd name="connsiteY7" fmla="*/ 997111 h 1087871"/>
                      <a:gd name="connsiteX8" fmla="*/ 668157 w 868589"/>
                      <a:gd name="connsiteY8" fmla="*/ 1087871 h 1087871"/>
                      <a:gd name="connsiteX9" fmla="*/ 195557 w 868589"/>
                      <a:gd name="connsiteY9" fmla="*/ 1087871 h 1087871"/>
                      <a:gd name="connsiteX10" fmla="*/ 99945 w 868589"/>
                      <a:gd name="connsiteY10" fmla="*/ 997111 h 1087871"/>
                      <a:gd name="connsiteX11" fmla="*/ 99945 w 868589"/>
                      <a:gd name="connsiteY11" fmla="*/ 817091 h 1087871"/>
                      <a:gd name="connsiteX12" fmla="*/ 27937 w 868589"/>
                      <a:gd name="connsiteY12" fmla="*/ 313035 h 10878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868589" h="1087871">
                        <a:moveTo>
                          <a:pt x="27937" y="313035"/>
                        </a:moveTo>
                        <a:cubicBezTo>
                          <a:pt x="27937" y="246796"/>
                          <a:pt x="0" y="141891"/>
                          <a:pt x="27937" y="97011"/>
                        </a:cubicBezTo>
                        <a:cubicBezTo>
                          <a:pt x="55874" y="52131"/>
                          <a:pt x="129319" y="43755"/>
                          <a:pt x="195558" y="43755"/>
                        </a:cubicBezTo>
                        <a:lnTo>
                          <a:pt x="668157" y="43755"/>
                        </a:lnTo>
                        <a:cubicBezTo>
                          <a:pt x="734396" y="43755"/>
                          <a:pt x="805965" y="0"/>
                          <a:pt x="837277" y="50881"/>
                        </a:cubicBezTo>
                        <a:cubicBezTo>
                          <a:pt x="868589" y="101762"/>
                          <a:pt x="856793" y="275934"/>
                          <a:pt x="856029" y="349039"/>
                        </a:cubicBezTo>
                        <a:cubicBezTo>
                          <a:pt x="817395" y="521488"/>
                          <a:pt x="819525" y="678326"/>
                          <a:pt x="801273" y="842969"/>
                        </a:cubicBezTo>
                        <a:cubicBezTo>
                          <a:pt x="781920" y="928950"/>
                          <a:pt x="806207" y="956294"/>
                          <a:pt x="784021" y="997111"/>
                        </a:cubicBezTo>
                        <a:cubicBezTo>
                          <a:pt x="761835" y="1037928"/>
                          <a:pt x="734396" y="1087871"/>
                          <a:pt x="668157" y="1087871"/>
                        </a:cubicBezTo>
                        <a:lnTo>
                          <a:pt x="195557" y="1087871"/>
                        </a:lnTo>
                        <a:cubicBezTo>
                          <a:pt x="129318" y="1087871"/>
                          <a:pt x="115880" y="1042241"/>
                          <a:pt x="99945" y="997111"/>
                        </a:cubicBezTo>
                        <a:cubicBezTo>
                          <a:pt x="84010" y="951981"/>
                          <a:pt x="99945" y="883330"/>
                          <a:pt x="99945" y="817091"/>
                        </a:cubicBezTo>
                        <a:lnTo>
                          <a:pt x="27937" y="313035"/>
                        </a:lnTo>
                        <a:close/>
                      </a:path>
                    </a:pathLst>
                  </a:custGeom>
                  <a:solidFill>
                    <a:srgbClr val="FFF0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14" name="Овал 113"/>
                  <p:cNvSpPr/>
                  <p:nvPr/>
                </p:nvSpPr>
                <p:spPr>
                  <a:xfrm rot="1081581">
                    <a:off x="3511618" y="2456314"/>
                    <a:ext cx="216185" cy="876577"/>
                  </a:xfrm>
                  <a:prstGeom prst="ellipse">
                    <a:avLst/>
                  </a:prstGeom>
                  <a:solidFill>
                    <a:srgbClr val="FFF0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15" name="Овал 14"/>
                  <p:cNvSpPr/>
                  <p:nvPr/>
                </p:nvSpPr>
                <p:spPr>
                  <a:xfrm rot="20425199">
                    <a:off x="4814803" y="2416089"/>
                    <a:ext cx="251984" cy="937061"/>
                  </a:xfrm>
                  <a:prstGeom prst="ellipse">
                    <a:avLst/>
                  </a:prstGeom>
                  <a:solidFill>
                    <a:srgbClr val="FFF0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16" name="Овал 115"/>
                  <p:cNvSpPr/>
                  <p:nvPr/>
                </p:nvSpPr>
                <p:spPr>
                  <a:xfrm rot="20990149">
                    <a:off x="3452371" y="3297256"/>
                    <a:ext cx="202280" cy="710459"/>
                  </a:xfrm>
                  <a:prstGeom prst="ellipse">
                    <a:avLst/>
                  </a:prstGeom>
                  <a:solidFill>
                    <a:srgbClr val="FFF0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17" name="Овал 16"/>
                  <p:cNvSpPr/>
                  <p:nvPr/>
                </p:nvSpPr>
                <p:spPr>
                  <a:xfrm rot="441916">
                    <a:off x="4936776" y="3247880"/>
                    <a:ext cx="214978" cy="723370"/>
                  </a:xfrm>
                  <a:prstGeom prst="ellipse">
                    <a:avLst/>
                  </a:prstGeom>
                  <a:solidFill>
                    <a:srgbClr val="FFF0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18" name="Скругленный прямоугольник 117"/>
                  <p:cNvSpPr/>
                  <p:nvPr/>
                </p:nvSpPr>
                <p:spPr>
                  <a:xfrm>
                    <a:off x="3887924" y="3609020"/>
                    <a:ext cx="792088" cy="540060"/>
                  </a:xfrm>
                  <a:prstGeom prst="roundRect">
                    <a:avLst>
                      <a:gd name="adj" fmla="val 40487"/>
                    </a:avLst>
                  </a:prstGeom>
                  <a:solidFill>
                    <a:srgbClr val="FFF0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19" name="Полилиния 118"/>
                  <p:cNvSpPr/>
                  <p:nvPr/>
                </p:nvSpPr>
                <p:spPr>
                  <a:xfrm rot="515279">
                    <a:off x="3484603" y="3907589"/>
                    <a:ext cx="170969" cy="397585"/>
                  </a:xfrm>
                  <a:custGeom>
                    <a:avLst/>
                    <a:gdLst>
                      <a:gd name="connsiteX0" fmla="*/ 0 w 166805"/>
                      <a:gd name="connsiteY0" fmla="*/ 27801 h 352879"/>
                      <a:gd name="connsiteX1" fmla="*/ 8143 w 166805"/>
                      <a:gd name="connsiteY1" fmla="*/ 8143 h 352879"/>
                      <a:gd name="connsiteX2" fmla="*/ 27801 w 166805"/>
                      <a:gd name="connsiteY2" fmla="*/ 0 h 352879"/>
                      <a:gd name="connsiteX3" fmla="*/ 139004 w 166805"/>
                      <a:gd name="connsiteY3" fmla="*/ 0 h 352879"/>
                      <a:gd name="connsiteX4" fmla="*/ 158662 w 166805"/>
                      <a:gd name="connsiteY4" fmla="*/ 8143 h 352879"/>
                      <a:gd name="connsiteX5" fmla="*/ 166805 w 166805"/>
                      <a:gd name="connsiteY5" fmla="*/ 27801 h 352879"/>
                      <a:gd name="connsiteX6" fmla="*/ 166805 w 166805"/>
                      <a:gd name="connsiteY6" fmla="*/ 325078 h 352879"/>
                      <a:gd name="connsiteX7" fmla="*/ 158662 w 166805"/>
                      <a:gd name="connsiteY7" fmla="*/ 344736 h 352879"/>
                      <a:gd name="connsiteX8" fmla="*/ 139004 w 166805"/>
                      <a:gd name="connsiteY8" fmla="*/ 352879 h 352879"/>
                      <a:gd name="connsiteX9" fmla="*/ 27801 w 166805"/>
                      <a:gd name="connsiteY9" fmla="*/ 352879 h 352879"/>
                      <a:gd name="connsiteX10" fmla="*/ 8143 w 166805"/>
                      <a:gd name="connsiteY10" fmla="*/ 344736 h 352879"/>
                      <a:gd name="connsiteX11" fmla="*/ 0 w 166805"/>
                      <a:gd name="connsiteY11" fmla="*/ 325078 h 352879"/>
                      <a:gd name="connsiteX12" fmla="*/ 0 w 166805"/>
                      <a:gd name="connsiteY12" fmla="*/ 27801 h 352879"/>
                      <a:gd name="connsiteX0" fmla="*/ 26060 w 166805"/>
                      <a:gd name="connsiteY0" fmla="*/ 32477 h 352879"/>
                      <a:gd name="connsiteX1" fmla="*/ 8143 w 166805"/>
                      <a:gd name="connsiteY1" fmla="*/ 8143 h 352879"/>
                      <a:gd name="connsiteX2" fmla="*/ 27801 w 166805"/>
                      <a:gd name="connsiteY2" fmla="*/ 0 h 352879"/>
                      <a:gd name="connsiteX3" fmla="*/ 139004 w 166805"/>
                      <a:gd name="connsiteY3" fmla="*/ 0 h 352879"/>
                      <a:gd name="connsiteX4" fmla="*/ 158662 w 166805"/>
                      <a:gd name="connsiteY4" fmla="*/ 8143 h 352879"/>
                      <a:gd name="connsiteX5" fmla="*/ 166805 w 166805"/>
                      <a:gd name="connsiteY5" fmla="*/ 27801 h 352879"/>
                      <a:gd name="connsiteX6" fmla="*/ 166805 w 166805"/>
                      <a:gd name="connsiteY6" fmla="*/ 325078 h 352879"/>
                      <a:gd name="connsiteX7" fmla="*/ 158662 w 166805"/>
                      <a:gd name="connsiteY7" fmla="*/ 344736 h 352879"/>
                      <a:gd name="connsiteX8" fmla="*/ 139004 w 166805"/>
                      <a:gd name="connsiteY8" fmla="*/ 352879 h 352879"/>
                      <a:gd name="connsiteX9" fmla="*/ 27801 w 166805"/>
                      <a:gd name="connsiteY9" fmla="*/ 352879 h 352879"/>
                      <a:gd name="connsiteX10" fmla="*/ 8143 w 166805"/>
                      <a:gd name="connsiteY10" fmla="*/ 344736 h 352879"/>
                      <a:gd name="connsiteX11" fmla="*/ 0 w 166805"/>
                      <a:gd name="connsiteY11" fmla="*/ 325078 h 352879"/>
                      <a:gd name="connsiteX12" fmla="*/ 26060 w 166805"/>
                      <a:gd name="connsiteY12" fmla="*/ 32477 h 352879"/>
                      <a:gd name="connsiteX0" fmla="*/ 26060 w 166805"/>
                      <a:gd name="connsiteY0" fmla="*/ 32477 h 352879"/>
                      <a:gd name="connsiteX1" fmla="*/ 8143 w 166805"/>
                      <a:gd name="connsiteY1" fmla="*/ 8143 h 352879"/>
                      <a:gd name="connsiteX2" fmla="*/ 27801 w 166805"/>
                      <a:gd name="connsiteY2" fmla="*/ 0 h 352879"/>
                      <a:gd name="connsiteX3" fmla="*/ 139004 w 166805"/>
                      <a:gd name="connsiteY3" fmla="*/ 0 h 352879"/>
                      <a:gd name="connsiteX4" fmla="*/ 158662 w 166805"/>
                      <a:gd name="connsiteY4" fmla="*/ 8143 h 352879"/>
                      <a:gd name="connsiteX5" fmla="*/ 166805 w 166805"/>
                      <a:gd name="connsiteY5" fmla="*/ 27801 h 352879"/>
                      <a:gd name="connsiteX6" fmla="*/ 166805 w 166805"/>
                      <a:gd name="connsiteY6" fmla="*/ 325078 h 352879"/>
                      <a:gd name="connsiteX7" fmla="*/ 158662 w 166805"/>
                      <a:gd name="connsiteY7" fmla="*/ 344736 h 352879"/>
                      <a:gd name="connsiteX8" fmla="*/ 139004 w 166805"/>
                      <a:gd name="connsiteY8" fmla="*/ 352879 h 352879"/>
                      <a:gd name="connsiteX9" fmla="*/ 27801 w 166805"/>
                      <a:gd name="connsiteY9" fmla="*/ 352879 h 352879"/>
                      <a:gd name="connsiteX10" fmla="*/ 8143 w 166805"/>
                      <a:gd name="connsiteY10" fmla="*/ 344736 h 352879"/>
                      <a:gd name="connsiteX11" fmla="*/ 0 w 166805"/>
                      <a:gd name="connsiteY11" fmla="*/ 325078 h 352879"/>
                      <a:gd name="connsiteX12" fmla="*/ 26060 w 166805"/>
                      <a:gd name="connsiteY12" fmla="*/ 32477 h 352879"/>
                      <a:gd name="connsiteX0" fmla="*/ 26060 w 166805"/>
                      <a:gd name="connsiteY0" fmla="*/ 32477 h 352879"/>
                      <a:gd name="connsiteX1" fmla="*/ 8143 w 166805"/>
                      <a:gd name="connsiteY1" fmla="*/ 8143 h 352879"/>
                      <a:gd name="connsiteX2" fmla="*/ 27801 w 166805"/>
                      <a:gd name="connsiteY2" fmla="*/ 0 h 352879"/>
                      <a:gd name="connsiteX3" fmla="*/ 139004 w 166805"/>
                      <a:gd name="connsiteY3" fmla="*/ 0 h 352879"/>
                      <a:gd name="connsiteX4" fmla="*/ 158662 w 166805"/>
                      <a:gd name="connsiteY4" fmla="*/ 8143 h 352879"/>
                      <a:gd name="connsiteX5" fmla="*/ 132861 w 166805"/>
                      <a:gd name="connsiteY5" fmla="*/ 16347 h 352879"/>
                      <a:gd name="connsiteX6" fmla="*/ 166805 w 166805"/>
                      <a:gd name="connsiteY6" fmla="*/ 325078 h 352879"/>
                      <a:gd name="connsiteX7" fmla="*/ 158662 w 166805"/>
                      <a:gd name="connsiteY7" fmla="*/ 344736 h 352879"/>
                      <a:gd name="connsiteX8" fmla="*/ 139004 w 166805"/>
                      <a:gd name="connsiteY8" fmla="*/ 352879 h 352879"/>
                      <a:gd name="connsiteX9" fmla="*/ 27801 w 166805"/>
                      <a:gd name="connsiteY9" fmla="*/ 352879 h 352879"/>
                      <a:gd name="connsiteX10" fmla="*/ 8143 w 166805"/>
                      <a:gd name="connsiteY10" fmla="*/ 344736 h 352879"/>
                      <a:gd name="connsiteX11" fmla="*/ 0 w 166805"/>
                      <a:gd name="connsiteY11" fmla="*/ 325078 h 352879"/>
                      <a:gd name="connsiteX12" fmla="*/ 26060 w 166805"/>
                      <a:gd name="connsiteY12" fmla="*/ 32477 h 352879"/>
                      <a:gd name="connsiteX0" fmla="*/ 0 w 176345"/>
                      <a:gd name="connsiteY0" fmla="*/ 37853 h 352879"/>
                      <a:gd name="connsiteX1" fmla="*/ 17683 w 176345"/>
                      <a:gd name="connsiteY1" fmla="*/ 8143 h 352879"/>
                      <a:gd name="connsiteX2" fmla="*/ 37341 w 176345"/>
                      <a:gd name="connsiteY2" fmla="*/ 0 h 352879"/>
                      <a:gd name="connsiteX3" fmla="*/ 148544 w 176345"/>
                      <a:gd name="connsiteY3" fmla="*/ 0 h 352879"/>
                      <a:gd name="connsiteX4" fmla="*/ 168202 w 176345"/>
                      <a:gd name="connsiteY4" fmla="*/ 8143 h 352879"/>
                      <a:gd name="connsiteX5" fmla="*/ 142401 w 176345"/>
                      <a:gd name="connsiteY5" fmla="*/ 16347 h 352879"/>
                      <a:gd name="connsiteX6" fmla="*/ 176345 w 176345"/>
                      <a:gd name="connsiteY6" fmla="*/ 325078 h 352879"/>
                      <a:gd name="connsiteX7" fmla="*/ 168202 w 176345"/>
                      <a:gd name="connsiteY7" fmla="*/ 344736 h 352879"/>
                      <a:gd name="connsiteX8" fmla="*/ 148544 w 176345"/>
                      <a:gd name="connsiteY8" fmla="*/ 352879 h 352879"/>
                      <a:gd name="connsiteX9" fmla="*/ 37341 w 176345"/>
                      <a:gd name="connsiteY9" fmla="*/ 352879 h 352879"/>
                      <a:gd name="connsiteX10" fmla="*/ 17683 w 176345"/>
                      <a:gd name="connsiteY10" fmla="*/ 344736 h 352879"/>
                      <a:gd name="connsiteX11" fmla="*/ 9540 w 176345"/>
                      <a:gd name="connsiteY11" fmla="*/ 325078 h 352879"/>
                      <a:gd name="connsiteX12" fmla="*/ 0 w 176345"/>
                      <a:gd name="connsiteY12" fmla="*/ 37853 h 352879"/>
                      <a:gd name="connsiteX0" fmla="*/ 0 w 183378"/>
                      <a:gd name="connsiteY0" fmla="*/ 37853 h 352879"/>
                      <a:gd name="connsiteX1" fmla="*/ 17683 w 183378"/>
                      <a:gd name="connsiteY1" fmla="*/ 8143 h 352879"/>
                      <a:gd name="connsiteX2" fmla="*/ 37341 w 183378"/>
                      <a:gd name="connsiteY2" fmla="*/ 0 h 352879"/>
                      <a:gd name="connsiteX3" fmla="*/ 148544 w 183378"/>
                      <a:gd name="connsiteY3" fmla="*/ 0 h 352879"/>
                      <a:gd name="connsiteX4" fmla="*/ 168202 w 183378"/>
                      <a:gd name="connsiteY4" fmla="*/ 8143 h 352879"/>
                      <a:gd name="connsiteX5" fmla="*/ 183378 w 183378"/>
                      <a:gd name="connsiteY5" fmla="*/ 46571 h 352879"/>
                      <a:gd name="connsiteX6" fmla="*/ 176345 w 183378"/>
                      <a:gd name="connsiteY6" fmla="*/ 325078 h 352879"/>
                      <a:gd name="connsiteX7" fmla="*/ 168202 w 183378"/>
                      <a:gd name="connsiteY7" fmla="*/ 344736 h 352879"/>
                      <a:gd name="connsiteX8" fmla="*/ 148544 w 183378"/>
                      <a:gd name="connsiteY8" fmla="*/ 352879 h 352879"/>
                      <a:gd name="connsiteX9" fmla="*/ 37341 w 183378"/>
                      <a:gd name="connsiteY9" fmla="*/ 352879 h 352879"/>
                      <a:gd name="connsiteX10" fmla="*/ 17683 w 183378"/>
                      <a:gd name="connsiteY10" fmla="*/ 344736 h 352879"/>
                      <a:gd name="connsiteX11" fmla="*/ 9540 w 183378"/>
                      <a:gd name="connsiteY11" fmla="*/ 325078 h 352879"/>
                      <a:gd name="connsiteX12" fmla="*/ 0 w 183378"/>
                      <a:gd name="connsiteY12" fmla="*/ 37853 h 352879"/>
                      <a:gd name="connsiteX0" fmla="*/ 0 w 183378"/>
                      <a:gd name="connsiteY0" fmla="*/ 37853 h 352879"/>
                      <a:gd name="connsiteX1" fmla="*/ 17683 w 183378"/>
                      <a:gd name="connsiteY1" fmla="*/ 8143 h 352879"/>
                      <a:gd name="connsiteX2" fmla="*/ 71201 w 183378"/>
                      <a:gd name="connsiteY2" fmla="*/ 27100 h 352879"/>
                      <a:gd name="connsiteX3" fmla="*/ 148544 w 183378"/>
                      <a:gd name="connsiteY3" fmla="*/ 0 h 352879"/>
                      <a:gd name="connsiteX4" fmla="*/ 168202 w 183378"/>
                      <a:gd name="connsiteY4" fmla="*/ 8143 h 352879"/>
                      <a:gd name="connsiteX5" fmla="*/ 183378 w 183378"/>
                      <a:gd name="connsiteY5" fmla="*/ 46571 h 352879"/>
                      <a:gd name="connsiteX6" fmla="*/ 176345 w 183378"/>
                      <a:gd name="connsiteY6" fmla="*/ 325078 h 352879"/>
                      <a:gd name="connsiteX7" fmla="*/ 168202 w 183378"/>
                      <a:gd name="connsiteY7" fmla="*/ 344736 h 352879"/>
                      <a:gd name="connsiteX8" fmla="*/ 148544 w 183378"/>
                      <a:gd name="connsiteY8" fmla="*/ 352879 h 352879"/>
                      <a:gd name="connsiteX9" fmla="*/ 37341 w 183378"/>
                      <a:gd name="connsiteY9" fmla="*/ 352879 h 352879"/>
                      <a:gd name="connsiteX10" fmla="*/ 17683 w 183378"/>
                      <a:gd name="connsiteY10" fmla="*/ 344736 h 352879"/>
                      <a:gd name="connsiteX11" fmla="*/ 9540 w 183378"/>
                      <a:gd name="connsiteY11" fmla="*/ 325078 h 352879"/>
                      <a:gd name="connsiteX12" fmla="*/ 0 w 183378"/>
                      <a:gd name="connsiteY12" fmla="*/ 37853 h 352879"/>
                      <a:gd name="connsiteX0" fmla="*/ 0 w 183378"/>
                      <a:gd name="connsiteY0" fmla="*/ 37853 h 352879"/>
                      <a:gd name="connsiteX1" fmla="*/ 35600 w 183378"/>
                      <a:gd name="connsiteY1" fmla="*/ 32476 h 352879"/>
                      <a:gd name="connsiteX2" fmla="*/ 71201 w 183378"/>
                      <a:gd name="connsiteY2" fmla="*/ 27100 h 352879"/>
                      <a:gd name="connsiteX3" fmla="*/ 148544 w 183378"/>
                      <a:gd name="connsiteY3" fmla="*/ 0 h 352879"/>
                      <a:gd name="connsiteX4" fmla="*/ 168202 w 183378"/>
                      <a:gd name="connsiteY4" fmla="*/ 8143 h 352879"/>
                      <a:gd name="connsiteX5" fmla="*/ 183378 w 183378"/>
                      <a:gd name="connsiteY5" fmla="*/ 46571 h 352879"/>
                      <a:gd name="connsiteX6" fmla="*/ 176345 w 183378"/>
                      <a:gd name="connsiteY6" fmla="*/ 325078 h 352879"/>
                      <a:gd name="connsiteX7" fmla="*/ 168202 w 183378"/>
                      <a:gd name="connsiteY7" fmla="*/ 344736 h 352879"/>
                      <a:gd name="connsiteX8" fmla="*/ 148544 w 183378"/>
                      <a:gd name="connsiteY8" fmla="*/ 352879 h 352879"/>
                      <a:gd name="connsiteX9" fmla="*/ 37341 w 183378"/>
                      <a:gd name="connsiteY9" fmla="*/ 352879 h 352879"/>
                      <a:gd name="connsiteX10" fmla="*/ 17683 w 183378"/>
                      <a:gd name="connsiteY10" fmla="*/ 344736 h 352879"/>
                      <a:gd name="connsiteX11" fmla="*/ 9540 w 183378"/>
                      <a:gd name="connsiteY11" fmla="*/ 325078 h 352879"/>
                      <a:gd name="connsiteX12" fmla="*/ 0 w 183378"/>
                      <a:gd name="connsiteY12" fmla="*/ 37853 h 352879"/>
                      <a:gd name="connsiteX0" fmla="*/ 0 w 178002"/>
                      <a:gd name="connsiteY0" fmla="*/ 73453 h 352879"/>
                      <a:gd name="connsiteX1" fmla="*/ 30224 w 178002"/>
                      <a:gd name="connsiteY1" fmla="*/ 32476 h 352879"/>
                      <a:gd name="connsiteX2" fmla="*/ 65825 w 178002"/>
                      <a:gd name="connsiteY2" fmla="*/ 27100 h 352879"/>
                      <a:gd name="connsiteX3" fmla="*/ 143168 w 178002"/>
                      <a:gd name="connsiteY3" fmla="*/ 0 h 352879"/>
                      <a:gd name="connsiteX4" fmla="*/ 162826 w 178002"/>
                      <a:gd name="connsiteY4" fmla="*/ 8143 h 352879"/>
                      <a:gd name="connsiteX5" fmla="*/ 178002 w 178002"/>
                      <a:gd name="connsiteY5" fmla="*/ 46571 h 352879"/>
                      <a:gd name="connsiteX6" fmla="*/ 170969 w 178002"/>
                      <a:gd name="connsiteY6" fmla="*/ 325078 h 352879"/>
                      <a:gd name="connsiteX7" fmla="*/ 162826 w 178002"/>
                      <a:gd name="connsiteY7" fmla="*/ 344736 h 352879"/>
                      <a:gd name="connsiteX8" fmla="*/ 143168 w 178002"/>
                      <a:gd name="connsiteY8" fmla="*/ 352879 h 352879"/>
                      <a:gd name="connsiteX9" fmla="*/ 31965 w 178002"/>
                      <a:gd name="connsiteY9" fmla="*/ 352879 h 352879"/>
                      <a:gd name="connsiteX10" fmla="*/ 12307 w 178002"/>
                      <a:gd name="connsiteY10" fmla="*/ 344736 h 352879"/>
                      <a:gd name="connsiteX11" fmla="*/ 4164 w 178002"/>
                      <a:gd name="connsiteY11" fmla="*/ 325078 h 352879"/>
                      <a:gd name="connsiteX12" fmla="*/ 0 w 178002"/>
                      <a:gd name="connsiteY12" fmla="*/ 73453 h 352879"/>
                      <a:gd name="connsiteX0" fmla="*/ 0 w 178002"/>
                      <a:gd name="connsiteY0" fmla="*/ 73453 h 352879"/>
                      <a:gd name="connsiteX1" fmla="*/ 30224 w 178002"/>
                      <a:gd name="connsiteY1" fmla="*/ 32476 h 352879"/>
                      <a:gd name="connsiteX2" fmla="*/ 65825 w 178002"/>
                      <a:gd name="connsiteY2" fmla="*/ 27100 h 352879"/>
                      <a:gd name="connsiteX3" fmla="*/ 143168 w 178002"/>
                      <a:gd name="connsiteY3" fmla="*/ 0 h 352879"/>
                      <a:gd name="connsiteX4" fmla="*/ 142402 w 178002"/>
                      <a:gd name="connsiteY4" fmla="*/ 51948 h 352879"/>
                      <a:gd name="connsiteX5" fmla="*/ 178002 w 178002"/>
                      <a:gd name="connsiteY5" fmla="*/ 46571 h 352879"/>
                      <a:gd name="connsiteX6" fmla="*/ 170969 w 178002"/>
                      <a:gd name="connsiteY6" fmla="*/ 325078 h 352879"/>
                      <a:gd name="connsiteX7" fmla="*/ 162826 w 178002"/>
                      <a:gd name="connsiteY7" fmla="*/ 344736 h 352879"/>
                      <a:gd name="connsiteX8" fmla="*/ 143168 w 178002"/>
                      <a:gd name="connsiteY8" fmla="*/ 352879 h 352879"/>
                      <a:gd name="connsiteX9" fmla="*/ 31965 w 178002"/>
                      <a:gd name="connsiteY9" fmla="*/ 352879 h 352879"/>
                      <a:gd name="connsiteX10" fmla="*/ 12307 w 178002"/>
                      <a:gd name="connsiteY10" fmla="*/ 344736 h 352879"/>
                      <a:gd name="connsiteX11" fmla="*/ 4164 w 178002"/>
                      <a:gd name="connsiteY11" fmla="*/ 325078 h 352879"/>
                      <a:gd name="connsiteX12" fmla="*/ 0 w 178002"/>
                      <a:gd name="connsiteY12" fmla="*/ 73453 h 352879"/>
                      <a:gd name="connsiteX0" fmla="*/ 0 w 178002"/>
                      <a:gd name="connsiteY0" fmla="*/ 51729 h 331155"/>
                      <a:gd name="connsiteX1" fmla="*/ 30224 w 178002"/>
                      <a:gd name="connsiteY1" fmla="*/ 10752 h 331155"/>
                      <a:gd name="connsiteX2" fmla="*/ 65825 w 178002"/>
                      <a:gd name="connsiteY2" fmla="*/ 5376 h 331155"/>
                      <a:gd name="connsiteX3" fmla="*/ 101425 w 178002"/>
                      <a:gd name="connsiteY3" fmla="*/ 0 h 331155"/>
                      <a:gd name="connsiteX4" fmla="*/ 142402 w 178002"/>
                      <a:gd name="connsiteY4" fmla="*/ 30224 h 331155"/>
                      <a:gd name="connsiteX5" fmla="*/ 178002 w 178002"/>
                      <a:gd name="connsiteY5" fmla="*/ 24847 h 331155"/>
                      <a:gd name="connsiteX6" fmla="*/ 170969 w 178002"/>
                      <a:gd name="connsiteY6" fmla="*/ 303354 h 331155"/>
                      <a:gd name="connsiteX7" fmla="*/ 162826 w 178002"/>
                      <a:gd name="connsiteY7" fmla="*/ 323012 h 331155"/>
                      <a:gd name="connsiteX8" fmla="*/ 143168 w 178002"/>
                      <a:gd name="connsiteY8" fmla="*/ 331155 h 331155"/>
                      <a:gd name="connsiteX9" fmla="*/ 31965 w 178002"/>
                      <a:gd name="connsiteY9" fmla="*/ 331155 h 331155"/>
                      <a:gd name="connsiteX10" fmla="*/ 12307 w 178002"/>
                      <a:gd name="connsiteY10" fmla="*/ 323012 h 331155"/>
                      <a:gd name="connsiteX11" fmla="*/ 4164 w 178002"/>
                      <a:gd name="connsiteY11" fmla="*/ 303354 h 331155"/>
                      <a:gd name="connsiteX12" fmla="*/ 0 w 178002"/>
                      <a:gd name="connsiteY12" fmla="*/ 51729 h 331155"/>
                      <a:gd name="connsiteX0" fmla="*/ 0 w 178002"/>
                      <a:gd name="connsiteY0" fmla="*/ 61246 h 340672"/>
                      <a:gd name="connsiteX1" fmla="*/ 30224 w 178002"/>
                      <a:gd name="connsiteY1" fmla="*/ 20269 h 340672"/>
                      <a:gd name="connsiteX2" fmla="*/ 65825 w 178002"/>
                      <a:gd name="connsiteY2" fmla="*/ 14893 h 340672"/>
                      <a:gd name="connsiteX3" fmla="*/ 101425 w 178002"/>
                      <a:gd name="connsiteY3" fmla="*/ 9517 h 340672"/>
                      <a:gd name="connsiteX4" fmla="*/ 137025 w 178002"/>
                      <a:gd name="connsiteY4" fmla="*/ 4141 h 340672"/>
                      <a:gd name="connsiteX5" fmla="*/ 178002 w 178002"/>
                      <a:gd name="connsiteY5" fmla="*/ 34364 h 340672"/>
                      <a:gd name="connsiteX6" fmla="*/ 170969 w 178002"/>
                      <a:gd name="connsiteY6" fmla="*/ 312871 h 340672"/>
                      <a:gd name="connsiteX7" fmla="*/ 162826 w 178002"/>
                      <a:gd name="connsiteY7" fmla="*/ 332529 h 340672"/>
                      <a:gd name="connsiteX8" fmla="*/ 143168 w 178002"/>
                      <a:gd name="connsiteY8" fmla="*/ 340672 h 340672"/>
                      <a:gd name="connsiteX9" fmla="*/ 31965 w 178002"/>
                      <a:gd name="connsiteY9" fmla="*/ 340672 h 340672"/>
                      <a:gd name="connsiteX10" fmla="*/ 12307 w 178002"/>
                      <a:gd name="connsiteY10" fmla="*/ 332529 h 340672"/>
                      <a:gd name="connsiteX11" fmla="*/ 4164 w 178002"/>
                      <a:gd name="connsiteY11" fmla="*/ 312871 h 340672"/>
                      <a:gd name="connsiteX12" fmla="*/ 0 w 178002"/>
                      <a:gd name="connsiteY12" fmla="*/ 61246 h 340672"/>
                      <a:gd name="connsiteX0" fmla="*/ 0 w 170969"/>
                      <a:gd name="connsiteY0" fmla="*/ 68076 h 347502"/>
                      <a:gd name="connsiteX1" fmla="*/ 30224 w 170969"/>
                      <a:gd name="connsiteY1" fmla="*/ 27099 h 347502"/>
                      <a:gd name="connsiteX2" fmla="*/ 65825 w 170969"/>
                      <a:gd name="connsiteY2" fmla="*/ 21723 h 347502"/>
                      <a:gd name="connsiteX3" fmla="*/ 101425 w 170969"/>
                      <a:gd name="connsiteY3" fmla="*/ 16347 h 347502"/>
                      <a:gd name="connsiteX4" fmla="*/ 137025 w 170969"/>
                      <a:gd name="connsiteY4" fmla="*/ 10971 h 347502"/>
                      <a:gd name="connsiteX5" fmla="*/ 147778 w 170969"/>
                      <a:gd name="connsiteY5" fmla="*/ 82171 h 347502"/>
                      <a:gd name="connsiteX6" fmla="*/ 170969 w 170969"/>
                      <a:gd name="connsiteY6" fmla="*/ 319701 h 347502"/>
                      <a:gd name="connsiteX7" fmla="*/ 162826 w 170969"/>
                      <a:gd name="connsiteY7" fmla="*/ 339359 h 347502"/>
                      <a:gd name="connsiteX8" fmla="*/ 143168 w 170969"/>
                      <a:gd name="connsiteY8" fmla="*/ 347502 h 347502"/>
                      <a:gd name="connsiteX9" fmla="*/ 31965 w 170969"/>
                      <a:gd name="connsiteY9" fmla="*/ 347502 h 347502"/>
                      <a:gd name="connsiteX10" fmla="*/ 12307 w 170969"/>
                      <a:gd name="connsiteY10" fmla="*/ 339359 h 347502"/>
                      <a:gd name="connsiteX11" fmla="*/ 4164 w 170969"/>
                      <a:gd name="connsiteY11" fmla="*/ 319701 h 347502"/>
                      <a:gd name="connsiteX12" fmla="*/ 0 w 170969"/>
                      <a:gd name="connsiteY12" fmla="*/ 68076 h 3475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170969" h="347502">
                        <a:moveTo>
                          <a:pt x="0" y="68076"/>
                        </a:moveTo>
                        <a:cubicBezTo>
                          <a:pt x="0" y="60703"/>
                          <a:pt x="19253" y="34825"/>
                          <a:pt x="30224" y="27099"/>
                        </a:cubicBezTo>
                        <a:cubicBezTo>
                          <a:pt x="41195" y="19374"/>
                          <a:pt x="58452" y="21723"/>
                          <a:pt x="65825" y="21723"/>
                        </a:cubicBezTo>
                        <a:lnTo>
                          <a:pt x="101425" y="16347"/>
                        </a:lnTo>
                        <a:cubicBezTo>
                          <a:pt x="108798" y="16347"/>
                          <a:pt x="129300" y="0"/>
                          <a:pt x="137025" y="10971"/>
                        </a:cubicBezTo>
                        <a:cubicBezTo>
                          <a:pt x="144751" y="21942"/>
                          <a:pt x="147778" y="74798"/>
                          <a:pt x="147778" y="82171"/>
                        </a:cubicBezTo>
                        <a:lnTo>
                          <a:pt x="170969" y="319701"/>
                        </a:lnTo>
                        <a:cubicBezTo>
                          <a:pt x="170969" y="327074"/>
                          <a:pt x="168040" y="334146"/>
                          <a:pt x="162826" y="339359"/>
                        </a:cubicBezTo>
                        <a:cubicBezTo>
                          <a:pt x="157612" y="344573"/>
                          <a:pt x="150541" y="347502"/>
                          <a:pt x="143168" y="347502"/>
                        </a:cubicBezTo>
                        <a:lnTo>
                          <a:pt x="31965" y="347502"/>
                        </a:lnTo>
                        <a:cubicBezTo>
                          <a:pt x="24592" y="347502"/>
                          <a:pt x="17520" y="344573"/>
                          <a:pt x="12307" y="339359"/>
                        </a:cubicBezTo>
                        <a:cubicBezTo>
                          <a:pt x="7093" y="334145"/>
                          <a:pt x="4164" y="327074"/>
                          <a:pt x="4164" y="319701"/>
                        </a:cubicBezTo>
                        <a:lnTo>
                          <a:pt x="0" y="68076"/>
                        </a:lnTo>
                        <a:close/>
                      </a:path>
                    </a:pathLst>
                  </a:custGeom>
                  <a:solidFill>
                    <a:srgbClr val="FFF0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20" name="Полилиния 119"/>
                  <p:cNvSpPr/>
                  <p:nvPr/>
                </p:nvSpPr>
                <p:spPr>
                  <a:xfrm rot="21060386">
                    <a:off x="4947131" y="3921372"/>
                    <a:ext cx="170969" cy="396803"/>
                  </a:xfrm>
                  <a:custGeom>
                    <a:avLst/>
                    <a:gdLst>
                      <a:gd name="connsiteX0" fmla="*/ 0 w 166805"/>
                      <a:gd name="connsiteY0" fmla="*/ 27801 h 352879"/>
                      <a:gd name="connsiteX1" fmla="*/ 8143 w 166805"/>
                      <a:gd name="connsiteY1" fmla="*/ 8143 h 352879"/>
                      <a:gd name="connsiteX2" fmla="*/ 27801 w 166805"/>
                      <a:gd name="connsiteY2" fmla="*/ 0 h 352879"/>
                      <a:gd name="connsiteX3" fmla="*/ 139004 w 166805"/>
                      <a:gd name="connsiteY3" fmla="*/ 0 h 352879"/>
                      <a:gd name="connsiteX4" fmla="*/ 158662 w 166805"/>
                      <a:gd name="connsiteY4" fmla="*/ 8143 h 352879"/>
                      <a:gd name="connsiteX5" fmla="*/ 166805 w 166805"/>
                      <a:gd name="connsiteY5" fmla="*/ 27801 h 352879"/>
                      <a:gd name="connsiteX6" fmla="*/ 166805 w 166805"/>
                      <a:gd name="connsiteY6" fmla="*/ 325078 h 352879"/>
                      <a:gd name="connsiteX7" fmla="*/ 158662 w 166805"/>
                      <a:gd name="connsiteY7" fmla="*/ 344736 h 352879"/>
                      <a:gd name="connsiteX8" fmla="*/ 139004 w 166805"/>
                      <a:gd name="connsiteY8" fmla="*/ 352879 h 352879"/>
                      <a:gd name="connsiteX9" fmla="*/ 27801 w 166805"/>
                      <a:gd name="connsiteY9" fmla="*/ 352879 h 352879"/>
                      <a:gd name="connsiteX10" fmla="*/ 8143 w 166805"/>
                      <a:gd name="connsiteY10" fmla="*/ 344736 h 352879"/>
                      <a:gd name="connsiteX11" fmla="*/ 0 w 166805"/>
                      <a:gd name="connsiteY11" fmla="*/ 325078 h 352879"/>
                      <a:gd name="connsiteX12" fmla="*/ 0 w 166805"/>
                      <a:gd name="connsiteY12" fmla="*/ 27801 h 352879"/>
                      <a:gd name="connsiteX0" fmla="*/ 26060 w 166805"/>
                      <a:gd name="connsiteY0" fmla="*/ 32477 h 352879"/>
                      <a:gd name="connsiteX1" fmla="*/ 8143 w 166805"/>
                      <a:gd name="connsiteY1" fmla="*/ 8143 h 352879"/>
                      <a:gd name="connsiteX2" fmla="*/ 27801 w 166805"/>
                      <a:gd name="connsiteY2" fmla="*/ 0 h 352879"/>
                      <a:gd name="connsiteX3" fmla="*/ 139004 w 166805"/>
                      <a:gd name="connsiteY3" fmla="*/ 0 h 352879"/>
                      <a:gd name="connsiteX4" fmla="*/ 158662 w 166805"/>
                      <a:gd name="connsiteY4" fmla="*/ 8143 h 352879"/>
                      <a:gd name="connsiteX5" fmla="*/ 166805 w 166805"/>
                      <a:gd name="connsiteY5" fmla="*/ 27801 h 352879"/>
                      <a:gd name="connsiteX6" fmla="*/ 166805 w 166805"/>
                      <a:gd name="connsiteY6" fmla="*/ 325078 h 352879"/>
                      <a:gd name="connsiteX7" fmla="*/ 158662 w 166805"/>
                      <a:gd name="connsiteY7" fmla="*/ 344736 h 352879"/>
                      <a:gd name="connsiteX8" fmla="*/ 139004 w 166805"/>
                      <a:gd name="connsiteY8" fmla="*/ 352879 h 352879"/>
                      <a:gd name="connsiteX9" fmla="*/ 27801 w 166805"/>
                      <a:gd name="connsiteY9" fmla="*/ 352879 h 352879"/>
                      <a:gd name="connsiteX10" fmla="*/ 8143 w 166805"/>
                      <a:gd name="connsiteY10" fmla="*/ 344736 h 352879"/>
                      <a:gd name="connsiteX11" fmla="*/ 0 w 166805"/>
                      <a:gd name="connsiteY11" fmla="*/ 325078 h 352879"/>
                      <a:gd name="connsiteX12" fmla="*/ 26060 w 166805"/>
                      <a:gd name="connsiteY12" fmla="*/ 32477 h 352879"/>
                      <a:gd name="connsiteX0" fmla="*/ 26060 w 166805"/>
                      <a:gd name="connsiteY0" fmla="*/ 32477 h 352879"/>
                      <a:gd name="connsiteX1" fmla="*/ 8143 w 166805"/>
                      <a:gd name="connsiteY1" fmla="*/ 8143 h 352879"/>
                      <a:gd name="connsiteX2" fmla="*/ 27801 w 166805"/>
                      <a:gd name="connsiteY2" fmla="*/ 0 h 352879"/>
                      <a:gd name="connsiteX3" fmla="*/ 139004 w 166805"/>
                      <a:gd name="connsiteY3" fmla="*/ 0 h 352879"/>
                      <a:gd name="connsiteX4" fmla="*/ 158662 w 166805"/>
                      <a:gd name="connsiteY4" fmla="*/ 8143 h 352879"/>
                      <a:gd name="connsiteX5" fmla="*/ 166805 w 166805"/>
                      <a:gd name="connsiteY5" fmla="*/ 27801 h 352879"/>
                      <a:gd name="connsiteX6" fmla="*/ 166805 w 166805"/>
                      <a:gd name="connsiteY6" fmla="*/ 325078 h 352879"/>
                      <a:gd name="connsiteX7" fmla="*/ 158662 w 166805"/>
                      <a:gd name="connsiteY7" fmla="*/ 344736 h 352879"/>
                      <a:gd name="connsiteX8" fmla="*/ 139004 w 166805"/>
                      <a:gd name="connsiteY8" fmla="*/ 352879 h 352879"/>
                      <a:gd name="connsiteX9" fmla="*/ 27801 w 166805"/>
                      <a:gd name="connsiteY9" fmla="*/ 352879 h 352879"/>
                      <a:gd name="connsiteX10" fmla="*/ 8143 w 166805"/>
                      <a:gd name="connsiteY10" fmla="*/ 344736 h 352879"/>
                      <a:gd name="connsiteX11" fmla="*/ 0 w 166805"/>
                      <a:gd name="connsiteY11" fmla="*/ 325078 h 352879"/>
                      <a:gd name="connsiteX12" fmla="*/ 26060 w 166805"/>
                      <a:gd name="connsiteY12" fmla="*/ 32477 h 352879"/>
                      <a:gd name="connsiteX0" fmla="*/ 26060 w 166805"/>
                      <a:gd name="connsiteY0" fmla="*/ 32477 h 352879"/>
                      <a:gd name="connsiteX1" fmla="*/ 8143 w 166805"/>
                      <a:gd name="connsiteY1" fmla="*/ 8143 h 352879"/>
                      <a:gd name="connsiteX2" fmla="*/ 27801 w 166805"/>
                      <a:gd name="connsiteY2" fmla="*/ 0 h 352879"/>
                      <a:gd name="connsiteX3" fmla="*/ 139004 w 166805"/>
                      <a:gd name="connsiteY3" fmla="*/ 0 h 352879"/>
                      <a:gd name="connsiteX4" fmla="*/ 158662 w 166805"/>
                      <a:gd name="connsiteY4" fmla="*/ 8143 h 352879"/>
                      <a:gd name="connsiteX5" fmla="*/ 132861 w 166805"/>
                      <a:gd name="connsiteY5" fmla="*/ 16347 h 352879"/>
                      <a:gd name="connsiteX6" fmla="*/ 166805 w 166805"/>
                      <a:gd name="connsiteY6" fmla="*/ 325078 h 352879"/>
                      <a:gd name="connsiteX7" fmla="*/ 158662 w 166805"/>
                      <a:gd name="connsiteY7" fmla="*/ 344736 h 352879"/>
                      <a:gd name="connsiteX8" fmla="*/ 139004 w 166805"/>
                      <a:gd name="connsiteY8" fmla="*/ 352879 h 352879"/>
                      <a:gd name="connsiteX9" fmla="*/ 27801 w 166805"/>
                      <a:gd name="connsiteY9" fmla="*/ 352879 h 352879"/>
                      <a:gd name="connsiteX10" fmla="*/ 8143 w 166805"/>
                      <a:gd name="connsiteY10" fmla="*/ 344736 h 352879"/>
                      <a:gd name="connsiteX11" fmla="*/ 0 w 166805"/>
                      <a:gd name="connsiteY11" fmla="*/ 325078 h 352879"/>
                      <a:gd name="connsiteX12" fmla="*/ 26060 w 166805"/>
                      <a:gd name="connsiteY12" fmla="*/ 32477 h 352879"/>
                      <a:gd name="connsiteX0" fmla="*/ 0 w 176345"/>
                      <a:gd name="connsiteY0" fmla="*/ 37853 h 352879"/>
                      <a:gd name="connsiteX1" fmla="*/ 17683 w 176345"/>
                      <a:gd name="connsiteY1" fmla="*/ 8143 h 352879"/>
                      <a:gd name="connsiteX2" fmla="*/ 37341 w 176345"/>
                      <a:gd name="connsiteY2" fmla="*/ 0 h 352879"/>
                      <a:gd name="connsiteX3" fmla="*/ 148544 w 176345"/>
                      <a:gd name="connsiteY3" fmla="*/ 0 h 352879"/>
                      <a:gd name="connsiteX4" fmla="*/ 168202 w 176345"/>
                      <a:gd name="connsiteY4" fmla="*/ 8143 h 352879"/>
                      <a:gd name="connsiteX5" fmla="*/ 142401 w 176345"/>
                      <a:gd name="connsiteY5" fmla="*/ 16347 h 352879"/>
                      <a:gd name="connsiteX6" fmla="*/ 176345 w 176345"/>
                      <a:gd name="connsiteY6" fmla="*/ 325078 h 352879"/>
                      <a:gd name="connsiteX7" fmla="*/ 168202 w 176345"/>
                      <a:gd name="connsiteY7" fmla="*/ 344736 h 352879"/>
                      <a:gd name="connsiteX8" fmla="*/ 148544 w 176345"/>
                      <a:gd name="connsiteY8" fmla="*/ 352879 h 352879"/>
                      <a:gd name="connsiteX9" fmla="*/ 37341 w 176345"/>
                      <a:gd name="connsiteY9" fmla="*/ 352879 h 352879"/>
                      <a:gd name="connsiteX10" fmla="*/ 17683 w 176345"/>
                      <a:gd name="connsiteY10" fmla="*/ 344736 h 352879"/>
                      <a:gd name="connsiteX11" fmla="*/ 9540 w 176345"/>
                      <a:gd name="connsiteY11" fmla="*/ 325078 h 352879"/>
                      <a:gd name="connsiteX12" fmla="*/ 0 w 176345"/>
                      <a:gd name="connsiteY12" fmla="*/ 37853 h 352879"/>
                      <a:gd name="connsiteX0" fmla="*/ 0 w 183378"/>
                      <a:gd name="connsiteY0" fmla="*/ 37853 h 352879"/>
                      <a:gd name="connsiteX1" fmla="*/ 17683 w 183378"/>
                      <a:gd name="connsiteY1" fmla="*/ 8143 h 352879"/>
                      <a:gd name="connsiteX2" fmla="*/ 37341 w 183378"/>
                      <a:gd name="connsiteY2" fmla="*/ 0 h 352879"/>
                      <a:gd name="connsiteX3" fmla="*/ 148544 w 183378"/>
                      <a:gd name="connsiteY3" fmla="*/ 0 h 352879"/>
                      <a:gd name="connsiteX4" fmla="*/ 168202 w 183378"/>
                      <a:gd name="connsiteY4" fmla="*/ 8143 h 352879"/>
                      <a:gd name="connsiteX5" fmla="*/ 183378 w 183378"/>
                      <a:gd name="connsiteY5" fmla="*/ 46571 h 352879"/>
                      <a:gd name="connsiteX6" fmla="*/ 176345 w 183378"/>
                      <a:gd name="connsiteY6" fmla="*/ 325078 h 352879"/>
                      <a:gd name="connsiteX7" fmla="*/ 168202 w 183378"/>
                      <a:gd name="connsiteY7" fmla="*/ 344736 h 352879"/>
                      <a:gd name="connsiteX8" fmla="*/ 148544 w 183378"/>
                      <a:gd name="connsiteY8" fmla="*/ 352879 h 352879"/>
                      <a:gd name="connsiteX9" fmla="*/ 37341 w 183378"/>
                      <a:gd name="connsiteY9" fmla="*/ 352879 h 352879"/>
                      <a:gd name="connsiteX10" fmla="*/ 17683 w 183378"/>
                      <a:gd name="connsiteY10" fmla="*/ 344736 h 352879"/>
                      <a:gd name="connsiteX11" fmla="*/ 9540 w 183378"/>
                      <a:gd name="connsiteY11" fmla="*/ 325078 h 352879"/>
                      <a:gd name="connsiteX12" fmla="*/ 0 w 183378"/>
                      <a:gd name="connsiteY12" fmla="*/ 37853 h 352879"/>
                      <a:gd name="connsiteX0" fmla="*/ 0 w 183378"/>
                      <a:gd name="connsiteY0" fmla="*/ 37853 h 352879"/>
                      <a:gd name="connsiteX1" fmla="*/ 17683 w 183378"/>
                      <a:gd name="connsiteY1" fmla="*/ 8143 h 352879"/>
                      <a:gd name="connsiteX2" fmla="*/ 71201 w 183378"/>
                      <a:gd name="connsiteY2" fmla="*/ 27100 h 352879"/>
                      <a:gd name="connsiteX3" fmla="*/ 148544 w 183378"/>
                      <a:gd name="connsiteY3" fmla="*/ 0 h 352879"/>
                      <a:gd name="connsiteX4" fmla="*/ 168202 w 183378"/>
                      <a:gd name="connsiteY4" fmla="*/ 8143 h 352879"/>
                      <a:gd name="connsiteX5" fmla="*/ 183378 w 183378"/>
                      <a:gd name="connsiteY5" fmla="*/ 46571 h 352879"/>
                      <a:gd name="connsiteX6" fmla="*/ 176345 w 183378"/>
                      <a:gd name="connsiteY6" fmla="*/ 325078 h 352879"/>
                      <a:gd name="connsiteX7" fmla="*/ 168202 w 183378"/>
                      <a:gd name="connsiteY7" fmla="*/ 344736 h 352879"/>
                      <a:gd name="connsiteX8" fmla="*/ 148544 w 183378"/>
                      <a:gd name="connsiteY8" fmla="*/ 352879 h 352879"/>
                      <a:gd name="connsiteX9" fmla="*/ 37341 w 183378"/>
                      <a:gd name="connsiteY9" fmla="*/ 352879 h 352879"/>
                      <a:gd name="connsiteX10" fmla="*/ 17683 w 183378"/>
                      <a:gd name="connsiteY10" fmla="*/ 344736 h 352879"/>
                      <a:gd name="connsiteX11" fmla="*/ 9540 w 183378"/>
                      <a:gd name="connsiteY11" fmla="*/ 325078 h 352879"/>
                      <a:gd name="connsiteX12" fmla="*/ 0 w 183378"/>
                      <a:gd name="connsiteY12" fmla="*/ 37853 h 352879"/>
                      <a:gd name="connsiteX0" fmla="*/ 0 w 183378"/>
                      <a:gd name="connsiteY0" fmla="*/ 37853 h 352879"/>
                      <a:gd name="connsiteX1" fmla="*/ 35600 w 183378"/>
                      <a:gd name="connsiteY1" fmla="*/ 32476 h 352879"/>
                      <a:gd name="connsiteX2" fmla="*/ 71201 w 183378"/>
                      <a:gd name="connsiteY2" fmla="*/ 27100 h 352879"/>
                      <a:gd name="connsiteX3" fmla="*/ 148544 w 183378"/>
                      <a:gd name="connsiteY3" fmla="*/ 0 h 352879"/>
                      <a:gd name="connsiteX4" fmla="*/ 168202 w 183378"/>
                      <a:gd name="connsiteY4" fmla="*/ 8143 h 352879"/>
                      <a:gd name="connsiteX5" fmla="*/ 183378 w 183378"/>
                      <a:gd name="connsiteY5" fmla="*/ 46571 h 352879"/>
                      <a:gd name="connsiteX6" fmla="*/ 176345 w 183378"/>
                      <a:gd name="connsiteY6" fmla="*/ 325078 h 352879"/>
                      <a:gd name="connsiteX7" fmla="*/ 168202 w 183378"/>
                      <a:gd name="connsiteY7" fmla="*/ 344736 h 352879"/>
                      <a:gd name="connsiteX8" fmla="*/ 148544 w 183378"/>
                      <a:gd name="connsiteY8" fmla="*/ 352879 h 352879"/>
                      <a:gd name="connsiteX9" fmla="*/ 37341 w 183378"/>
                      <a:gd name="connsiteY9" fmla="*/ 352879 h 352879"/>
                      <a:gd name="connsiteX10" fmla="*/ 17683 w 183378"/>
                      <a:gd name="connsiteY10" fmla="*/ 344736 h 352879"/>
                      <a:gd name="connsiteX11" fmla="*/ 9540 w 183378"/>
                      <a:gd name="connsiteY11" fmla="*/ 325078 h 352879"/>
                      <a:gd name="connsiteX12" fmla="*/ 0 w 183378"/>
                      <a:gd name="connsiteY12" fmla="*/ 37853 h 352879"/>
                      <a:gd name="connsiteX0" fmla="*/ 0 w 178002"/>
                      <a:gd name="connsiteY0" fmla="*/ 73453 h 352879"/>
                      <a:gd name="connsiteX1" fmla="*/ 30224 w 178002"/>
                      <a:gd name="connsiteY1" fmla="*/ 32476 h 352879"/>
                      <a:gd name="connsiteX2" fmla="*/ 65825 w 178002"/>
                      <a:gd name="connsiteY2" fmla="*/ 27100 h 352879"/>
                      <a:gd name="connsiteX3" fmla="*/ 143168 w 178002"/>
                      <a:gd name="connsiteY3" fmla="*/ 0 h 352879"/>
                      <a:gd name="connsiteX4" fmla="*/ 162826 w 178002"/>
                      <a:gd name="connsiteY4" fmla="*/ 8143 h 352879"/>
                      <a:gd name="connsiteX5" fmla="*/ 178002 w 178002"/>
                      <a:gd name="connsiteY5" fmla="*/ 46571 h 352879"/>
                      <a:gd name="connsiteX6" fmla="*/ 170969 w 178002"/>
                      <a:gd name="connsiteY6" fmla="*/ 325078 h 352879"/>
                      <a:gd name="connsiteX7" fmla="*/ 162826 w 178002"/>
                      <a:gd name="connsiteY7" fmla="*/ 344736 h 352879"/>
                      <a:gd name="connsiteX8" fmla="*/ 143168 w 178002"/>
                      <a:gd name="connsiteY8" fmla="*/ 352879 h 352879"/>
                      <a:gd name="connsiteX9" fmla="*/ 31965 w 178002"/>
                      <a:gd name="connsiteY9" fmla="*/ 352879 h 352879"/>
                      <a:gd name="connsiteX10" fmla="*/ 12307 w 178002"/>
                      <a:gd name="connsiteY10" fmla="*/ 344736 h 352879"/>
                      <a:gd name="connsiteX11" fmla="*/ 4164 w 178002"/>
                      <a:gd name="connsiteY11" fmla="*/ 325078 h 352879"/>
                      <a:gd name="connsiteX12" fmla="*/ 0 w 178002"/>
                      <a:gd name="connsiteY12" fmla="*/ 73453 h 352879"/>
                      <a:gd name="connsiteX0" fmla="*/ 0 w 178002"/>
                      <a:gd name="connsiteY0" fmla="*/ 73453 h 352879"/>
                      <a:gd name="connsiteX1" fmla="*/ 30224 w 178002"/>
                      <a:gd name="connsiteY1" fmla="*/ 32476 h 352879"/>
                      <a:gd name="connsiteX2" fmla="*/ 65825 w 178002"/>
                      <a:gd name="connsiteY2" fmla="*/ 27100 h 352879"/>
                      <a:gd name="connsiteX3" fmla="*/ 143168 w 178002"/>
                      <a:gd name="connsiteY3" fmla="*/ 0 h 352879"/>
                      <a:gd name="connsiteX4" fmla="*/ 142402 w 178002"/>
                      <a:gd name="connsiteY4" fmla="*/ 51948 h 352879"/>
                      <a:gd name="connsiteX5" fmla="*/ 178002 w 178002"/>
                      <a:gd name="connsiteY5" fmla="*/ 46571 h 352879"/>
                      <a:gd name="connsiteX6" fmla="*/ 170969 w 178002"/>
                      <a:gd name="connsiteY6" fmla="*/ 325078 h 352879"/>
                      <a:gd name="connsiteX7" fmla="*/ 162826 w 178002"/>
                      <a:gd name="connsiteY7" fmla="*/ 344736 h 352879"/>
                      <a:gd name="connsiteX8" fmla="*/ 143168 w 178002"/>
                      <a:gd name="connsiteY8" fmla="*/ 352879 h 352879"/>
                      <a:gd name="connsiteX9" fmla="*/ 31965 w 178002"/>
                      <a:gd name="connsiteY9" fmla="*/ 352879 h 352879"/>
                      <a:gd name="connsiteX10" fmla="*/ 12307 w 178002"/>
                      <a:gd name="connsiteY10" fmla="*/ 344736 h 352879"/>
                      <a:gd name="connsiteX11" fmla="*/ 4164 w 178002"/>
                      <a:gd name="connsiteY11" fmla="*/ 325078 h 352879"/>
                      <a:gd name="connsiteX12" fmla="*/ 0 w 178002"/>
                      <a:gd name="connsiteY12" fmla="*/ 73453 h 352879"/>
                      <a:gd name="connsiteX0" fmla="*/ 0 w 178002"/>
                      <a:gd name="connsiteY0" fmla="*/ 51729 h 331155"/>
                      <a:gd name="connsiteX1" fmla="*/ 30224 w 178002"/>
                      <a:gd name="connsiteY1" fmla="*/ 10752 h 331155"/>
                      <a:gd name="connsiteX2" fmla="*/ 65825 w 178002"/>
                      <a:gd name="connsiteY2" fmla="*/ 5376 h 331155"/>
                      <a:gd name="connsiteX3" fmla="*/ 101425 w 178002"/>
                      <a:gd name="connsiteY3" fmla="*/ 0 h 331155"/>
                      <a:gd name="connsiteX4" fmla="*/ 142402 w 178002"/>
                      <a:gd name="connsiteY4" fmla="*/ 30224 h 331155"/>
                      <a:gd name="connsiteX5" fmla="*/ 178002 w 178002"/>
                      <a:gd name="connsiteY5" fmla="*/ 24847 h 331155"/>
                      <a:gd name="connsiteX6" fmla="*/ 170969 w 178002"/>
                      <a:gd name="connsiteY6" fmla="*/ 303354 h 331155"/>
                      <a:gd name="connsiteX7" fmla="*/ 162826 w 178002"/>
                      <a:gd name="connsiteY7" fmla="*/ 323012 h 331155"/>
                      <a:gd name="connsiteX8" fmla="*/ 143168 w 178002"/>
                      <a:gd name="connsiteY8" fmla="*/ 331155 h 331155"/>
                      <a:gd name="connsiteX9" fmla="*/ 31965 w 178002"/>
                      <a:gd name="connsiteY9" fmla="*/ 331155 h 331155"/>
                      <a:gd name="connsiteX10" fmla="*/ 12307 w 178002"/>
                      <a:gd name="connsiteY10" fmla="*/ 323012 h 331155"/>
                      <a:gd name="connsiteX11" fmla="*/ 4164 w 178002"/>
                      <a:gd name="connsiteY11" fmla="*/ 303354 h 331155"/>
                      <a:gd name="connsiteX12" fmla="*/ 0 w 178002"/>
                      <a:gd name="connsiteY12" fmla="*/ 51729 h 331155"/>
                      <a:gd name="connsiteX0" fmla="*/ 0 w 178002"/>
                      <a:gd name="connsiteY0" fmla="*/ 61246 h 340672"/>
                      <a:gd name="connsiteX1" fmla="*/ 30224 w 178002"/>
                      <a:gd name="connsiteY1" fmla="*/ 20269 h 340672"/>
                      <a:gd name="connsiteX2" fmla="*/ 65825 w 178002"/>
                      <a:gd name="connsiteY2" fmla="*/ 14893 h 340672"/>
                      <a:gd name="connsiteX3" fmla="*/ 101425 w 178002"/>
                      <a:gd name="connsiteY3" fmla="*/ 9517 h 340672"/>
                      <a:gd name="connsiteX4" fmla="*/ 137025 w 178002"/>
                      <a:gd name="connsiteY4" fmla="*/ 4141 h 340672"/>
                      <a:gd name="connsiteX5" fmla="*/ 178002 w 178002"/>
                      <a:gd name="connsiteY5" fmla="*/ 34364 h 340672"/>
                      <a:gd name="connsiteX6" fmla="*/ 170969 w 178002"/>
                      <a:gd name="connsiteY6" fmla="*/ 312871 h 340672"/>
                      <a:gd name="connsiteX7" fmla="*/ 162826 w 178002"/>
                      <a:gd name="connsiteY7" fmla="*/ 332529 h 340672"/>
                      <a:gd name="connsiteX8" fmla="*/ 143168 w 178002"/>
                      <a:gd name="connsiteY8" fmla="*/ 340672 h 340672"/>
                      <a:gd name="connsiteX9" fmla="*/ 31965 w 178002"/>
                      <a:gd name="connsiteY9" fmla="*/ 340672 h 340672"/>
                      <a:gd name="connsiteX10" fmla="*/ 12307 w 178002"/>
                      <a:gd name="connsiteY10" fmla="*/ 332529 h 340672"/>
                      <a:gd name="connsiteX11" fmla="*/ 4164 w 178002"/>
                      <a:gd name="connsiteY11" fmla="*/ 312871 h 340672"/>
                      <a:gd name="connsiteX12" fmla="*/ 0 w 178002"/>
                      <a:gd name="connsiteY12" fmla="*/ 61246 h 340672"/>
                      <a:gd name="connsiteX0" fmla="*/ 0 w 170969"/>
                      <a:gd name="connsiteY0" fmla="*/ 68076 h 347502"/>
                      <a:gd name="connsiteX1" fmla="*/ 30224 w 170969"/>
                      <a:gd name="connsiteY1" fmla="*/ 27099 h 347502"/>
                      <a:gd name="connsiteX2" fmla="*/ 65825 w 170969"/>
                      <a:gd name="connsiteY2" fmla="*/ 21723 h 347502"/>
                      <a:gd name="connsiteX3" fmla="*/ 101425 w 170969"/>
                      <a:gd name="connsiteY3" fmla="*/ 16347 h 347502"/>
                      <a:gd name="connsiteX4" fmla="*/ 137025 w 170969"/>
                      <a:gd name="connsiteY4" fmla="*/ 10971 h 347502"/>
                      <a:gd name="connsiteX5" fmla="*/ 147778 w 170969"/>
                      <a:gd name="connsiteY5" fmla="*/ 82171 h 347502"/>
                      <a:gd name="connsiteX6" fmla="*/ 170969 w 170969"/>
                      <a:gd name="connsiteY6" fmla="*/ 319701 h 347502"/>
                      <a:gd name="connsiteX7" fmla="*/ 162826 w 170969"/>
                      <a:gd name="connsiteY7" fmla="*/ 339359 h 347502"/>
                      <a:gd name="connsiteX8" fmla="*/ 143168 w 170969"/>
                      <a:gd name="connsiteY8" fmla="*/ 347502 h 347502"/>
                      <a:gd name="connsiteX9" fmla="*/ 31965 w 170969"/>
                      <a:gd name="connsiteY9" fmla="*/ 347502 h 347502"/>
                      <a:gd name="connsiteX10" fmla="*/ 12307 w 170969"/>
                      <a:gd name="connsiteY10" fmla="*/ 339359 h 347502"/>
                      <a:gd name="connsiteX11" fmla="*/ 4164 w 170969"/>
                      <a:gd name="connsiteY11" fmla="*/ 319701 h 347502"/>
                      <a:gd name="connsiteX12" fmla="*/ 0 w 170969"/>
                      <a:gd name="connsiteY12" fmla="*/ 68076 h 3475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170969" h="347502">
                        <a:moveTo>
                          <a:pt x="0" y="68076"/>
                        </a:moveTo>
                        <a:cubicBezTo>
                          <a:pt x="0" y="60703"/>
                          <a:pt x="19253" y="34825"/>
                          <a:pt x="30224" y="27099"/>
                        </a:cubicBezTo>
                        <a:cubicBezTo>
                          <a:pt x="41195" y="19374"/>
                          <a:pt x="58452" y="21723"/>
                          <a:pt x="65825" y="21723"/>
                        </a:cubicBezTo>
                        <a:lnTo>
                          <a:pt x="101425" y="16347"/>
                        </a:lnTo>
                        <a:cubicBezTo>
                          <a:pt x="108798" y="16347"/>
                          <a:pt x="129300" y="0"/>
                          <a:pt x="137025" y="10971"/>
                        </a:cubicBezTo>
                        <a:cubicBezTo>
                          <a:pt x="144751" y="21942"/>
                          <a:pt x="147778" y="74798"/>
                          <a:pt x="147778" y="82171"/>
                        </a:cubicBezTo>
                        <a:lnTo>
                          <a:pt x="170969" y="319701"/>
                        </a:lnTo>
                        <a:cubicBezTo>
                          <a:pt x="170969" y="327074"/>
                          <a:pt x="168040" y="334146"/>
                          <a:pt x="162826" y="339359"/>
                        </a:cubicBezTo>
                        <a:cubicBezTo>
                          <a:pt x="157612" y="344573"/>
                          <a:pt x="150541" y="347502"/>
                          <a:pt x="143168" y="347502"/>
                        </a:cubicBezTo>
                        <a:lnTo>
                          <a:pt x="31965" y="347502"/>
                        </a:lnTo>
                        <a:cubicBezTo>
                          <a:pt x="24592" y="347502"/>
                          <a:pt x="17520" y="344573"/>
                          <a:pt x="12307" y="339359"/>
                        </a:cubicBezTo>
                        <a:cubicBezTo>
                          <a:pt x="7093" y="334145"/>
                          <a:pt x="4164" y="327074"/>
                          <a:pt x="4164" y="319701"/>
                        </a:cubicBezTo>
                        <a:lnTo>
                          <a:pt x="0" y="68076"/>
                        </a:lnTo>
                        <a:close/>
                      </a:path>
                    </a:pathLst>
                  </a:custGeom>
                  <a:solidFill>
                    <a:srgbClr val="FFF0D1"/>
                  </a:solidFill>
                  <a:ln>
                    <a:noFill/>
                  </a:ln>
                  <a:scene3d>
                    <a:camera prst="orthographicFront">
                      <a:rot lat="0" lon="12899999" rev="0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21" name="Овал 120"/>
                  <p:cNvSpPr/>
                  <p:nvPr/>
                </p:nvSpPr>
                <p:spPr>
                  <a:xfrm rot="20649639">
                    <a:off x="3636670" y="3974928"/>
                    <a:ext cx="72008" cy="208568"/>
                  </a:xfrm>
                  <a:prstGeom prst="ellipse">
                    <a:avLst/>
                  </a:prstGeom>
                  <a:solidFill>
                    <a:srgbClr val="FFF0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22" name="Овал 121"/>
                  <p:cNvSpPr/>
                  <p:nvPr/>
                </p:nvSpPr>
                <p:spPr>
                  <a:xfrm rot="878351">
                    <a:off x="4906853" y="3985994"/>
                    <a:ext cx="72008" cy="208568"/>
                  </a:xfrm>
                  <a:prstGeom prst="ellipse">
                    <a:avLst/>
                  </a:prstGeom>
                  <a:solidFill>
                    <a:srgbClr val="FFF0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23" name="Полилиния 122"/>
                  <p:cNvSpPr/>
                  <p:nvPr/>
                </p:nvSpPr>
                <p:spPr>
                  <a:xfrm>
                    <a:off x="3923928" y="4041067"/>
                    <a:ext cx="331037" cy="518284"/>
                  </a:xfrm>
                  <a:custGeom>
                    <a:avLst/>
                    <a:gdLst>
                      <a:gd name="connsiteX0" fmla="*/ 0 w 324036"/>
                      <a:gd name="connsiteY0" fmla="*/ 42006 h 252028"/>
                      <a:gd name="connsiteX1" fmla="*/ 12303 w 324036"/>
                      <a:gd name="connsiteY1" fmla="*/ 12303 h 252028"/>
                      <a:gd name="connsiteX2" fmla="*/ 42006 w 324036"/>
                      <a:gd name="connsiteY2" fmla="*/ 0 h 252028"/>
                      <a:gd name="connsiteX3" fmla="*/ 282030 w 324036"/>
                      <a:gd name="connsiteY3" fmla="*/ 0 h 252028"/>
                      <a:gd name="connsiteX4" fmla="*/ 311733 w 324036"/>
                      <a:gd name="connsiteY4" fmla="*/ 12303 h 252028"/>
                      <a:gd name="connsiteX5" fmla="*/ 324036 w 324036"/>
                      <a:gd name="connsiteY5" fmla="*/ 42006 h 252028"/>
                      <a:gd name="connsiteX6" fmla="*/ 324036 w 324036"/>
                      <a:gd name="connsiteY6" fmla="*/ 210022 h 252028"/>
                      <a:gd name="connsiteX7" fmla="*/ 311733 w 324036"/>
                      <a:gd name="connsiteY7" fmla="*/ 239725 h 252028"/>
                      <a:gd name="connsiteX8" fmla="*/ 282030 w 324036"/>
                      <a:gd name="connsiteY8" fmla="*/ 252028 h 252028"/>
                      <a:gd name="connsiteX9" fmla="*/ 42006 w 324036"/>
                      <a:gd name="connsiteY9" fmla="*/ 252028 h 252028"/>
                      <a:gd name="connsiteX10" fmla="*/ 12303 w 324036"/>
                      <a:gd name="connsiteY10" fmla="*/ 239725 h 252028"/>
                      <a:gd name="connsiteX11" fmla="*/ 0 w 324036"/>
                      <a:gd name="connsiteY11" fmla="*/ 210022 h 252028"/>
                      <a:gd name="connsiteX12" fmla="*/ 0 w 324036"/>
                      <a:gd name="connsiteY12" fmla="*/ 42006 h 252028"/>
                      <a:gd name="connsiteX0" fmla="*/ 0 w 324036"/>
                      <a:gd name="connsiteY0" fmla="*/ 49883 h 259905"/>
                      <a:gd name="connsiteX1" fmla="*/ 12303 w 324036"/>
                      <a:gd name="connsiteY1" fmla="*/ 20180 h 259905"/>
                      <a:gd name="connsiteX2" fmla="*/ 42006 w 324036"/>
                      <a:gd name="connsiteY2" fmla="*/ 7877 h 259905"/>
                      <a:gd name="connsiteX3" fmla="*/ 282030 w 324036"/>
                      <a:gd name="connsiteY3" fmla="*/ 7877 h 259905"/>
                      <a:gd name="connsiteX4" fmla="*/ 324036 w 324036"/>
                      <a:gd name="connsiteY4" fmla="*/ 7877 h 259905"/>
                      <a:gd name="connsiteX5" fmla="*/ 324036 w 324036"/>
                      <a:gd name="connsiteY5" fmla="*/ 49883 h 259905"/>
                      <a:gd name="connsiteX6" fmla="*/ 324036 w 324036"/>
                      <a:gd name="connsiteY6" fmla="*/ 217899 h 259905"/>
                      <a:gd name="connsiteX7" fmla="*/ 311733 w 324036"/>
                      <a:gd name="connsiteY7" fmla="*/ 247602 h 259905"/>
                      <a:gd name="connsiteX8" fmla="*/ 282030 w 324036"/>
                      <a:gd name="connsiteY8" fmla="*/ 259905 h 259905"/>
                      <a:gd name="connsiteX9" fmla="*/ 42006 w 324036"/>
                      <a:gd name="connsiteY9" fmla="*/ 259905 h 259905"/>
                      <a:gd name="connsiteX10" fmla="*/ 12303 w 324036"/>
                      <a:gd name="connsiteY10" fmla="*/ 247602 h 259905"/>
                      <a:gd name="connsiteX11" fmla="*/ 0 w 324036"/>
                      <a:gd name="connsiteY11" fmla="*/ 217899 h 259905"/>
                      <a:gd name="connsiteX12" fmla="*/ 0 w 324036"/>
                      <a:gd name="connsiteY12" fmla="*/ 49883 h 259905"/>
                      <a:gd name="connsiteX0" fmla="*/ 0 w 324036"/>
                      <a:gd name="connsiteY0" fmla="*/ 49883 h 259905"/>
                      <a:gd name="connsiteX1" fmla="*/ 12303 w 324036"/>
                      <a:gd name="connsiteY1" fmla="*/ 20180 h 259905"/>
                      <a:gd name="connsiteX2" fmla="*/ 42006 w 324036"/>
                      <a:gd name="connsiteY2" fmla="*/ 7877 h 259905"/>
                      <a:gd name="connsiteX3" fmla="*/ 282030 w 324036"/>
                      <a:gd name="connsiteY3" fmla="*/ 7877 h 259905"/>
                      <a:gd name="connsiteX4" fmla="*/ 324036 w 324036"/>
                      <a:gd name="connsiteY4" fmla="*/ 7877 h 259905"/>
                      <a:gd name="connsiteX5" fmla="*/ 324036 w 324036"/>
                      <a:gd name="connsiteY5" fmla="*/ 79886 h 259905"/>
                      <a:gd name="connsiteX6" fmla="*/ 324036 w 324036"/>
                      <a:gd name="connsiteY6" fmla="*/ 217899 h 259905"/>
                      <a:gd name="connsiteX7" fmla="*/ 311733 w 324036"/>
                      <a:gd name="connsiteY7" fmla="*/ 247602 h 259905"/>
                      <a:gd name="connsiteX8" fmla="*/ 282030 w 324036"/>
                      <a:gd name="connsiteY8" fmla="*/ 259905 h 259905"/>
                      <a:gd name="connsiteX9" fmla="*/ 42006 w 324036"/>
                      <a:gd name="connsiteY9" fmla="*/ 259905 h 259905"/>
                      <a:gd name="connsiteX10" fmla="*/ 12303 w 324036"/>
                      <a:gd name="connsiteY10" fmla="*/ 247602 h 259905"/>
                      <a:gd name="connsiteX11" fmla="*/ 0 w 324036"/>
                      <a:gd name="connsiteY11" fmla="*/ 217899 h 259905"/>
                      <a:gd name="connsiteX12" fmla="*/ 0 w 324036"/>
                      <a:gd name="connsiteY12" fmla="*/ 49883 h 259905"/>
                      <a:gd name="connsiteX0" fmla="*/ 0 w 324036"/>
                      <a:gd name="connsiteY0" fmla="*/ 49883 h 259905"/>
                      <a:gd name="connsiteX1" fmla="*/ 12303 w 324036"/>
                      <a:gd name="connsiteY1" fmla="*/ 20180 h 259905"/>
                      <a:gd name="connsiteX2" fmla="*/ 42006 w 324036"/>
                      <a:gd name="connsiteY2" fmla="*/ 7877 h 259905"/>
                      <a:gd name="connsiteX3" fmla="*/ 282030 w 324036"/>
                      <a:gd name="connsiteY3" fmla="*/ 7877 h 259905"/>
                      <a:gd name="connsiteX4" fmla="*/ 324036 w 324036"/>
                      <a:gd name="connsiteY4" fmla="*/ 7877 h 259905"/>
                      <a:gd name="connsiteX5" fmla="*/ 324036 w 324036"/>
                      <a:gd name="connsiteY5" fmla="*/ 79886 h 259905"/>
                      <a:gd name="connsiteX6" fmla="*/ 324036 w 324036"/>
                      <a:gd name="connsiteY6" fmla="*/ 217899 h 259905"/>
                      <a:gd name="connsiteX7" fmla="*/ 288032 w 324036"/>
                      <a:gd name="connsiteY7" fmla="*/ 223902 h 259905"/>
                      <a:gd name="connsiteX8" fmla="*/ 282030 w 324036"/>
                      <a:gd name="connsiteY8" fmla="*/ 259905 h 259905"/>
                      <a:gd name="connsiteX9" fmla="*/ 42006 w 324036"/>
                      <a:gd name="connsiteY9" fmla="*/ 259905 h 259905"/>
                      <a:gd name="connsiteX10" fmla="*/ 12303 w 324036"/>
                      <a:gd name="connsiteY10" fmla="*/ 247602 h 259905"/>
                      <a:gd name="connsiteX11" fmla="*/ 0 w 324036"/>
                      <a:gd name="connsiteY11" fmla="*/ 217899 h 259905"/>
                      <a:gd name="connsiteX12" fmla="*/ 0 w 324036"/>
                      <a:gd name="connsiteY12" fmla="*/ 49883 h 259905"/>
                      <a:gd name="connsiteX0" fmla="*/ 0 w 324036"/>
                      <a:gd name="connsiteY0" fmla="*/ 49883 h 259905"/>
                      <a:gd name="connsiteX1" fmla="*/ 12303 w 324036"/>
                      <a:gd name="connsiteY1" fmla="*/ 20180 h 259905"/>
                      <a:gd name="connsiteX2" fmla="*/ 42006 w 324036"/>
                      <a:gd name="connsiteY2" fmla="*/ 7877 h 259905"/>
                      <a:gd name="connsiteX3" fmla="*/ 282030 w 324036"/>
                      <a:gd name="connsiteY3" fmla="*/ 7877 h 259905"/>
                      <a:gd name="connsiteX4" fmla="*/ 324036 w 324036"/>
                      <a:gd name="connsiteY4" fmla="*/ 7877 h 259905"/>
                      <a:gd name="connsiteX5" fmla="*/ 324036 w 324036"/>
                      <a:gd name="connsiteY5" fmla="*/ 79886 h 259905"/>
                      <a:gd name="connsiteX6" fmla="*/ 288032 w 324036"/>
                      <a:gd name="connsiteY6" fmla="*/ 187898 h 259905"/>
                      <a:gd name="connsiteX7" fmla="*/ 288032 w 324036"/>
                      <a:gd name="connsiteY7" fmla="*/ 223902 h 259905"/>
                      <a:gd name="connsiteX8" fmla="*/ 282030 w 324036"/>
                      <a:gd name="connsiteY8" fmla="*/ 259905 h 259905"/>
                      <a:gd name="connsiteX9" fmla="*/ 42006 w 324036"/>
                      <a:gd name="connsiteY9" fmla="*/ 259905 h 259905"/>
                      <a:gd name="connsiteX10" fmla="*/ 12303 w 324036"/>
                      <a:gd name="connsiteY10" fmla="*/ 247602 h 259905"/>
                      <a:gd name="connsiteX11" fmla="*/ 0 w 324036"/>
                      <a:gd name="connsiteY11" fmla="*/ 217899 h 259905"/>
                      <a:gd name="connsiteX12" fmla="*/ 0 w 324036"/>
                      <a:gd name="connsiteY12" fmla="*/ 49883 h 259905"/>
                      <a:gd name="connsiteX0" fmla="*/ 0 w 324036"/>
                      <a:gd name="connsiteY0" fmla="*/ 49883 h 259905"/>
                      <a:gd name="connsiteX1" fmla="*/ 12303 w 324036"/>
                      <a:gd name="connsiteY1" fmla="*/ 20180 h 259905"/>
                      <a:gd name="connsiteX2" fmla="*/ 42006 w 324036"/>
                      <a:gd name="connsiteY2" fmla="*/ 7877 h 259905"/>
                      <a:gd name="connsiteX3" fmla="*/ 282030 w 324036"/>
                      <a:gd name="connsiteY3" fmla="*/ 7877 h 259905"/>
                      <a:gd name="connsiteX4" fmla="*/ 324036 w 324036"/>
                      <a:gd name="connsiteY4" fmla="*/ 7877 h 259905"/>
                      <a:gd name="connsiteX5" fmla="*/ 324036 w 324036"/>
                      <a:gd name="connsiteY5" fmla="*/ 79886 h 259905"/>
                      <a:gd name="connsiteX6" fmla="*/ 324036 w 324036"/>
                      <a:gd name="connsiteY6" fmla="*/ 151894 h 259905"/>
                      <a:gd name="connsiteX7" fmla="*/ 288032 w 324036"/>
                      <a:gd name="connsiteY7" fmla="*/ 223902 h 259905"/>
                      <a:gd name="connsiteX8" fmla="*/ 282030 w 324036"/>
                      <a:gd name="connsiteY8" fmla="*/ 259905 h 259905"/>
                      <a:gd name="connsiteX9" fmla="*/ 42006 w 324036"/>
                      <a:gd name="connsiteY9" fmla="*/ 259905 h 259905"/>
                      <a:gd name="connsiteX10" fmla="*/ 12303 w 324036"/>
                      <a:gd name="connsiteY10" fmla="*/ 247602 h 259905"/>
                      <a:gd name="connsiteX11" fmla="*/ 0 w 324036"/>
                      <a:gd name="connsiteY11" fmla="*/ 217899 h 259905"/>
                      <a:gd name="connsiteX12" fmla="*/ 0 w 324036"/>
                      <a:gd name="connsiteY12" fmla="*/ 49883 h 259905"/>
                      <a:gd name="connsiteX0" fmla="*/ 0 w 331037"/>
                      <a:gd name="connsiteY0" fmla="*/ 49883 h 259905"/>
                      <a:gd name="connsiteX1" fmla="*/ 12303 w 331037"/>
                      <a:gd name="connsiteY1" fmla="*/ 20180 h 259905"/>
                      <a:gd name="connsiteX2" fmla="*/ 42006 w 331037"/>
                      <a:gd name="connsiteY2" fmla="*/ 7877 h 259905"/>
                      <a:gd name="connsiteX3" fmla="*/ 282030 w 331037"/>
                      <a:gd name="connsiteY3" fmla="*/ 7877 h 259905"/>
                      <a:gd name="connsiteX4" fmla="*/ 324036 w 331037"/>
                      <a:gd name="connsiteY4" fmla="*/ 7877 h 259905"/>
                      <a:gd name="connsiteX5" fmla="*/ 324036 w 331037"/>
                      <a:gd name="connsiteY5" fmla="*/ 79886 h 259905"/>
                      <a:gd name="connsiteX6" fmla="*/ 324036 w 331037"/>
                      <a:gd name="connsiteY6" fmla="*/ 151894 h 259905"/>
                      <a:gd name="connsiteX7" fmla="*/ 324036 w 331037"/>
                      <a:gd name="connsiteY7" fmla="*/ 223902 h 259905"/>
                      <a:gd name="connsiteX8" fmla="*/ 282030 w 331037"/>
                      <a:gd name="connsiteY8" fmla="*/ 259905 h 259905"/>
                      <a:gd name="connsiteX9" fmla="*/ 42006 w 331037"/>
                      <a:gd name="connsiteY9" fmla="*/ 259905 h 259905"/>
                      <a:gd name="connsiteX10" fmla="*/ 12303 w 331037"/>
                      <a:gd name="connsiteY10" fmla="*/ 247602 h 259905"/>
                      <a:gd name="connsiteX11" fmla="*/ 0 w 331037"/>
                      <a:gd name="connsiteY11" fmla="*/ 217899 h 259905"/>
                      <a:gd name="connsiteX12" fmla="*/ 0 w 331037"/>
                      <a:gd name="connsiteY12" fmla="*/ 49883 h 259905"/>
                      <a:gd name="connsiteX0" fmla="*/ 0 w 331037"/>
                      <a:gd name="connsiteY0" fmla="*/ 49882 h 259904"/>
                      <a:gd name="connsiteX1" fmla="*/ 12303 w 331037"/>
                      <a:gd name="connsiteY1" fmla="*/ 20179 h 259904"/>
                      <a:gd name="connsiteX2" fmla="*/ 42006 w 331037"/>
                      <a:gd name="connsiteY2" fmla="*/ 7876 h 259904"/>
                      <a:gd name="connsiteX3" fmla="*/ 282030 w 331037"/>
                      <a:gd name="connsiteY3" fmla="*/ 7876 h 259904"/>
                      <a:gd name="connsiteX4" fmla="*/ 324036 w 331037"/>
                      <a:gd name="connsiteY4" fmla="*/ 7877 h 259904"/>
                      <a:gd name="connsiteX5" fmla="*/ 324036 w 331037"/>
                      <a:gd name="connsiteY5" fmla="*/ 79885 h 259904"/>
                      <a:gd name="connsiteX6" fmla="*/ 324036 w 331037"/>
                      <a:gd name="connsiteY6" fmla="*/ 151893 h 259904"/>
                      <a:gd name="connsiteX7" fmla="*/ 324036 w 331037"/>
                      <a:gd name="connsiteY7" fmla="*/ 223901 h 259904"/>
                      <a:gd name="connsiteX8" fmla="*/ 282030 w 331037"/>
                      <a:gd name="connsiteY8" fmla="*/ 259904 h 259904"/>
                      <a:gd name="connsiteX9" fmla="*/ 42006 w 331037"/>
                      <a:gd name="connsiteY9" fmla="*/ 259904 h 259904"/>
                      <a:gd name="connsiteX10" fmla="*/ 12303 w 331037"/>
                      <a:gd name="connsiteY10" fmla="*/ 247601 h 259904"/>
                      <a:gd name="connsiteX11" fmla="*/ 0 w 331037"/>
                      <a:gd name="connsiteY11" fmla="*/ 217898 h 259904"/>
                      <a:gd name="connsiteX12" fmla="*/ 0 w 331037"/>
                      <a:gd name="connsiteY12" fmla="*/ 49882 h 259904"/>
                      <a:gd name="connsiteX0" fmla="*/ 0 w 331037"/>
                      <a:gd name="connsiteY0" fmla="*/ 49882 h 259904"/>
                      <a:gd name="connsiteX1" fmla="*/ 12303 w 331037"/>
                      <a:gd name="connsiteY1" fmla="*/ 20179 h 259904"/>
                      <a:gd name="connsiteX2" fmla="*/ 42006 w 331037"/>
                      <a:gd name="connsiteY2" fmla="*/ 7876 h 259904"/>
                      <a:gd name="connsiteX3" fmla="*/ 282030 w 331037"/>
                      <a:gd name="connsiteY3" fmla="*/ 7876 h 259904"/>
                      <a:gd name="connsiteX4" fmla="*/ 324036 w 331037"/>
                      <a:gd name="connsiteY4" fmla="*/ 7877 h 259904"/>
                      <a:gd name="connsiteX5" fmla="*/ 324036 w 331037"/>
                      <a:gd name="connsiteY5" fmla="*/ 79884 h 259904"/>
                      <a:gd name="connsiteX6" fmla="*/ 324036 w 331037"/>
                      <a:gd name="connsiteY6" fmla="*/ 151893 h 259904"/>
                      <a:gd name="connsiteX7" fmla="*/ 324036 w 331037"/>
                      <a:gd name="connsiteY7" fmla="*/ 223901 h 259904"/>
                      <a:gd name="connsiteX8" fmla="*/ 282030 w 331037"/>
                      <a:gd name="connsiteY8" fmla="*/ 259904 h 259904"/>
                      <a:gd name="connsiteX9" fmla="*/ 42006 w 331037"/>
                      <a:gd name="connsiteY9" fmla="*/ 259904 h 259904"/>
                      <a:gd name="connsiteX10" fmla="*/ 12303 w 331037"/>
                      <a:gd name="connsiteY10" fmla="*/ 247601 h 259904"/>
                      <a:gd name="connsiteX11" fmla="*/ 0 w 331037"/>
                      <a:gd name="connsiteY11" fmla="*/ 217898 h 259904"/>
                      <a:gd name="connsiteX12" fmla="*/ 0 w 331037"/>
                      <a:gd name="connsiteY12" fmla="*/ 49882 h 259904"/>
                      <a:gd name="connsiteX0" fmla="*/ 0 w 331037"/>
                      <a:gd name="connsiteY0" fmla="*/ 49882 h 259904"/>
                      <a:gd name="connsiteX1" fmla="*/ 12303 w 331037"/>
                      <a:gd name="connsiteY1" fmla="*/ 20179 h 259904"/>
                      <a:gd name="connsiteX2" fmla="*/ 42006 w 331037"/>
                      <a:gd name="connsiteY2" fmla="*/ 7876 h 259904"/>
                      <a:gd name="connsiteX3" fmla="*/ 282030 w 331037"/>
                      <a:gd name="connsiteY3" fmla="*/ 7876 h 259904"/>
                      <a:gd name="connsiteX4" fmla="*/ 324036 w 331037"/>
                      <a:gd name="connsiteY4" fmla="*/ 7877 h 259904"/>
                      <a:gd name="connsiteX5" fmla="*/ 324036 w 331037"/>
                      <a:gd name="connsiteY5" fmla="*/ 79884 h 259904"/>
                      <a:gd name="connsiteX6" fmla="*/ 324036 w 331037"/>
                      <a:gd name="connsiteY6" fmla="*/ 151893 h 259904"/>
                      <a:gd name="connsiteX7" fmla="*/ 324036 w 331037"/>
                      <a:gd name="connsiteY7" fmla="*/ 223900 h 259904"/>
                      <a:gd name="connsiteX8" fmla="*/ 282030 w 331037"/>
                      <a:gd name="connsiteY8" fmla="*/ 259904 h 259904"/>
                      <a:gd name="connsiteX9" fmla="*/ 42006 w 331037"/>
                      <a:gd name="connsiteY9" fmla="*/ 259904 h 259904"/>
                      <a:gd name="connsiteX10" fmla="*/ 12303 w 331037"/>
                      <a:gd name="connsiteY10" fmla="*/ 247601 h 259904"/>
                      <a:gd name="connsiteX11" fmla="*/ 0 w 331037"/>
                      <a:gd name="connsiteY11" fmla="*/ 217898 h 259904"/>
                      <a:gd name="connsiteX12" fmla="*/ 0 w 331037"/>
                      <a:gd name="connsiteY12" fmla="*/ 49882 h 2599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331037" h="259904">
                        <a:moveTo>
                          <a:pt x="0" y="49882"/>
                        </a:moveTo>
                        <a:cubicBezTo>
                          <a:pt x="0" y="38741"/>
                          <a:pt x="4426" y="28057"/>
                          <a:pt x="12303" y="20179"/>
                        </a:cubicBezTo>
                        <a:cubicBezTo>
                          <a:pt x="20181" y="12301"/>
                          <a:pt x="30865" y="7876"/>
                          <a:pt x="42006" y="7876"/>
                        </a:cubicBezTo>
                        <a:lnTo>
                          <a:pt x="282030" y="7876"/>
                        </a:lnTo>
                        <a:cubicBezTo>
                          <a:pt x="293171" y="7876"/>
                          <a:pt x="316158" y="0"/>
                          <a:pt x="324036" y="7877"/>
                        </a:cubicBezTo>
                        <a:lnTo>
                          <a:pt x="324036" y="79884"/>
                        </a:lnTo>
                        <a:lnTo>
                          <a:pt x="324036" y="151893"/>
                        </a:lnTo>
                        <a:cubicBezTo>
                          <a:pt x="324036" y="163034"/>
                          <a:pt x="331037" y="205898"/>
                          <a:pt x="324036" y="223900"/>
                        </a:cubicBezTo>
                        <a:cubicBezTo>
                          <a:pt x="317035" y="241902"/>
                          <a:pt x="293171" y="259904"/>
                          <a:pt x="282030" y="259904"/>
                        </a:cubicBezTo>
                        <a:lnTo>
                          <a:pt x="42006" y="259904"/>
                        </a:lnTo>
                        <a:cubicBezTo>
                          <a:pt x="30865" y="259904"/>
                          <a:pt x="20181" y="255478"/>
                          <a:pt x="12303" y="247601"/>
                        </a:cubicBezTo>
                        <a:cubicBezTo>
                          <a:pt x="4425" y="239723"/>
                          <a:pt x="0" y="229039"/>
                          <a:pt x="0" y="217898"/>
                        </a:cubicBezTo>
                        <a:lnTo>
                          <a:pt x="0" y="49882"/>
                        </a:lnTo>
                        <a:close/>
                      </a:path>
                    </a:pathLst>
                  </a:custGeom>
                  <a:solidFill>
                    <a:srgbClr val="FFF0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24" name="Скругленный прямоугольник 123"/>
                  <p:cNvSpPr/>
                  <p:nvPr/>
                </p:nvSpPr>
                <p:spPr>
                  <a:xfrm>
                    <a:off x="4326339" y="4041067"/>
                    <a:ext cx="317668" cy="518284"/>
                  </a:xfrm>
                  <a:prstGeom prst="roundRect">
                    <a:avLst/>
                  </a:prstGeom>
                  <a:solidFill>
                    <a:srgbClr val="FFF0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</p:grpSp>
            <p:sp>
              <p:nvSpPr>
                <p:cNvPr id="110" name="Прямоугольник 109"/>
                <p:cNvSpPr/>
                <p:nvPr/>
              </p:nvSpPr>
              <p:spPr>
                <a:xfrm>
                  <a:off x="4139952" y="1988840"/>
                  <a:ext cx="288032" cy="288032"/>
                </a:xfrm>
                <a:prstGeom prst="rect">
                  <a:avLst/>
                </a:prstGeom>
                <a:solidFill>
                  <a:srgbClr val="FFF0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</p:grpSp>
          <p:sp>
            <p:nvSpPr>
              <p:cNvPr id="108" name="Овал 107"/>
              <p:cNvSpPr/>
              <p:nvPr/>
            </p:nvSpPr>
            <p:spPr>
              <a:xfrm>
                <a:off x="4247964" y="6057292"/>
                <a:ext cx="468052" cy="504056"/>
              </a:xfrm>
              <a:prstGeom prst="ellipse">
                <a:avLst/>
              </a:prstGeom>
              <a:solidFill>
                <a:srgbClr val="FFF0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sp>
          <p:nvSpPr>
            <p:cNvPr id="96" name="Овал 95"/>
            <p:cNvSpPr/>
            <p:nvPr/>
          </p:nvSpPr>
          <p:spPr>
            <a:xfrm>
              <a:off x="4261612" y="6110712"/>
              <a:ext cx="216024" cy="25202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88900" dist="38100" dir="16200000" sx="105000" sy="105000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 prstMaterial="metal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7" name="Овал 96"/>
            <p:cNvSpPr/>
            <p:nvPr/>
          </p:nvSpPr>
          <p:spPr>
            <a:xfrm>
              <a:off x="4527288" y="6110712"/>
              <a:ext cx="216024" cy="25202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88900" dist="38100" dir="16200000" sx="105000" sy="105000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 prstMaterial="metal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8" name="Полилиния 97"/>
            <p:cNvSpPr/>
            <p:nvPr/>
          </p:nvSpPr>
          <p:spPr>
            <a:xfrm>
              <a:off x="4003887" y="900769"/>
              <a:ext cx="959684" cy="705283"/>
            </a:xfrm>
            <a:custGeom>
              <a:avLst/>
              <a:gdLst>
                <a:gd name="connsiteX0" fmla="*/ 0 w 900100"/>
                <a:gd name="connsiteY0" fmla="*/ 378042 h 756084"/>
                <a:gd name="connsiteX1" fmla="*/ 160582 w 900100"/>
                <a:gd name="connsiteY1" fmla="*/ 88574 h 756084"/>
                <a:gd name="connsiteX2" fmla="*/ 450051 w 900100"/>
                <a:gd name="connsiteY2" fmla="*/ 1 h 756084"/>
                <a:gd name="connsiteX3" fmla="*/ 739520 w 900100"/>
                <a:gd name="connsiteY3" fmla="*/ 88575 h 756084"/>
                <a:gd name="connsiteX4" fmla="*/ 900101 w 900100"/>
                <a:gd name="connsiteY4" fmla="*/ 378044 h 756084"/>
                <a:gd name="connsiteX5" fmla="*/ 739519 w 900100"/>
                <a:gd name="connsiteY5" fmla="*/ 667513 h 756084"/>
                <a:gd name="connsiteX6" fmla="*/ 450050 w 900100"/>
                <a:gd name="connsiteY6" fmla="*/ 756086 h 756084"/>
                <a:gd name="connsiteX7" fmla="*/ 160581 w 900100"/>
                <a:gd name="connsiteY7" fmla="*/ 667512 h 756084"/>
                <a:gd name="connsiteX8" fmla="*/ 0 w 900100"/>
                <a:gd name="connsiteY8" fmla="*/ 378043 h 756084"/>
                <a:gd name="connsiteX9" fmla="*/ 0 w 900100"/>
                <a:gd name="connsiteY9" fmla="*/ 378042 h 756084"/>
                <a:gd name="connsiteX0" fmla="*/ 0 w 900101"/>
                <a:gd name="connsiteY0" fmla="*/ 378041 h 724722"/>
                <a:gd name="connsiteX1" fmla="*/ 160582 w 900101"/>
                <a:gd name="connsiteY1" fmla="*/ 88573 h 724722"/>
                <a:gd name="connsiteX2" fmla="*/ 450051 w 900101"/>
                <a:gd name="connsiteY2" fmla="*/ 0 h 724722"/>
                <a:gd name="connsiteX3" fmla="*/ 739520 w 900101"/>
                <a:gd name="connsiteY3" fmla="*/ 88574 h 724722"/>
                <a:gd name="connsiteX4" fmla="*/ 900101 w 900101"/>
                <a:gd name="connsiteY4" fmla="*/ 378043 h 724722"/>
                <a:gd name="connsiteX5" fmla="*/ 739519 w 900101"/>
                <a:gd name="connsiteY5" fmla="*/ 667512 h 724722"/>
                <a:gd name="connsiteX6" fmla="*/ 468052 w 900101"/>
                <a:gd name="connsiteY6" fmla="*/ 576063 h 724722"/>
                <a:gd name="connsiteX7" fmla="*/ 160581 w 900101"/>
                <a:gd name="connsiteY7" fmla="*/ 667511 h 724722"/>
                <a:gd name="connsiteX8" fmla="*/ 0 w 900101"/>
                <a:gd name="connsiteY8" fmla="*/ 378042 h 724722"/>
                <a:gd name="connsiteX9" fmla="*/ 0 w 900101"/>
                <a:gd name="connsiteY9" fmla="*/ 378041 h 724722"/>
                <a:gd name="connsiteX0" fmla="*/ 0 w 900101"/>
                <a:gd name="connsiteY0" fmla="*/ 378041 h 724722"/>
                <a:gd name="connsiteX1" fmla="*/ 160582 w 900101"/>
                <a:gd name="connsiteY1" fmla="*/ 88573 h 724722"/>
                <a:gd name="connsiteX2" fmla="*/ 450051 w 900101"/>
                <a:gd name="connsiteY2" fmla="*/ 0 h 724722"/>
                <a:gd name="connsiteX3" fmla="*/ 739520 w 900101"/>
                <a:gd name="connsiteY3" fmla="*/ 88574 h 724722"/>
                <a:gd name="connsiteX4" fmla="*/ 900101 w 900101"/>
                <a:gd name="connsiteY4" fmla="*/ 378043 h 724722"/>
                <a:gd name="connsiteX5" fmla="*/ 739519 w 900101"/>
                <a:gd name="connsiteY5" fmla="*/ 667512 h 724722"/>
                <a:gd name="connsiteX6" fmla="*/ 468052 w 900101"/>
                <a:gd name="connsiteY6" fmla="*/ 576063 h 724722"/>
                <a:gd name="connsiteX7" fmla="*/ 108012 w 900101"/>
                <a:gd name="connsiteY7" fmla="*/ 612067 h 724722"/>
                <a:gd name="connsiteX8" fmla="*/ 0 w 900101"/>
                <a:gd name="connsiteY8" fmla="*/ 378042 h 724722"/>
                <a:gd name="connsiteX9" fmla="*/ 0 w 900101"/>
                <a:gd name="connsiteY9" fmla="*/ 378041 h 724722"/>
                <a:gd name="connsiteX0" fmla="*/ 0 w 929892"/>
                <a:gd name="connsiteY0" fmla="*/ 378041 h 705281"/>
                <a:gd name="connsiteX1" fmla="*/ 160582 w 929892"/>
                <a:gd name="connsiteY1" fmla="*/ 88573 h 705281"/>
                <a:gd name="connsiteX2" fmla="*/ 450051 w 929892"/>
                <a:gd name="connsiteY2" fmla="*/ 0 h 705281"/>
                <a:gd name="connsiteX3" fmla="*/ 739520 w 929892"/>
                <a:gd name="connsiteY3" fmla="*/ 88574 h 705281"/>
                <a:gd name="connsiteX4" fmla="*/ 900101 w 929892"/>
                <a:gd name="connsiteY4" fmla="*/ 378043 h 705281"/>
                <a:gd name="connsiteX5" fmla="*/ 828092 w 929892"/>
                <a:gd name="connsiteY5" fmla="*/ 648071 h 705281"/>
                <a:gd name="connsiteX6" fmla="*/ 468052 w 929892"/>
                <a:gd name="connsiteY6" fmla="*/ 576063 h 705281"/>
                <a:gd name="connsiteX7" fmla="*/ 108012 w 929892"/>
                <a:gd name="connsiteY7" fmla="*/ 612067 h 705281"/>
                <a:gd name="connsiteX8" fmla="*/ 0 w 929892"/>
                <a:gd name="connsiteY8" fmla="*/ 378042 h 705281"/>
                <a:gd name="connsiteX9" fmla="*/ 0 w 929892"/>
                <a:gd name="connsiteY9" fmla="*/ 378041 h 705281"/>
                <a:gd name="connsiteX0" fmla="*/ 0 w 929892"/>
                <a:gd name="connsiteY0" fmla="*/ 378041 h 705283"/>
                <a:gd name="connsiteX1" fmla="*/ 160582 w 929892"/>
                <a:gd name="connsiteY1" fmla="*/ 88573 h 705283"/>
                <a:gd name="connsiteX2" fmla="*/ 450051 w 929892"/>
                <a:gd name="connsiteY2" fmla="*/ 0 h 705283"/>
                <a:gd name="connsiteX3" fmla="*/ 739520 w 929892"/>
                <a:gd name="connsiteY3" fmla="*/ 88574 h 705283"/>
                <a:gd name="connsiteX4" fmla="*/ 900101 w 929892"/>
                <a:gd name="connsiteY4" fmla="*/ 378043 h 705283"/>
                <a:gd name="connsiteX5" fmla="*/ 828092 w 929892"/>
                <a:gd name="connsiteY5" fmla="*/ 648071 h 705283"/>
                <a:gd name="connsiteX6" fmla="*/ 468052 w 929892"/>
                <a:gd name="connsiteY6" fmla="*/ 576063 h 705283"/>
                <a:gd name="connsiteX7" fmla="*/ 108011 w 929892"/>
                <a:gd name="connsiteY7" fmla="*/ 648072 h 705283"/>
                <a:gd name="connsiteX8" fmla="*/ 0 w 929892"/>
                <a:gd name="connsiteY8" fmla="*/ 378042 h 705283"/>
                <a:gd name="connsiteX9" fmla="*/ 0 w 929892"/>
                <a:gd name="connsiteY9" fmla="*/ 378041 h 705283"/>
                <a:gd name="connsiteX0" fmla="*/ 29792 w 959684"/>
                <a:gd name="connsiteY0" fmla="*/ 378041 h 705283"/>
                <a:gd name="connsiteX1" fmla="*/ 190374 w 959684"/>
                <a:gd name="connsiteY1" fmla="*/ 88573 h 705283"/>
                <a:gd name="connsiteX2" fmla="*/ 479843 w 959684"/>
                <a:gd name="connsiteY2" fmla="*/ 0 h 705283"/>
                <a:gd name="connsiteX3" fmla="*/ 769312 w 959684"/>
                <a:gd name="connsiteY3" fmla="*/ 88574 h 705283"/>
                <a:gd name="connsiteX4" fmla="*/ 929893 w 959684"/>
                <a:gd name="connsiteY4" fmla="*/ 378043 h 705283"/>
                <a:gd name="connsiteX5" fmla="*/ 857884 w 959684"/>
                <a:gd name="connsiteY5" fmla="*/ 648071 h 705283"/>
                <a:gd name="connsiteX6" fmla="*/ 497844 w 959684"/>
                <a:gd name="connsiteY6" fmla="*/ 576063 h 705283"/>
                <a:gd name="connsiteX7" fmla="*/ 101799 w 959684"/>
                <a:gd name="connsiteY7" fmla="*/ 648072 h 705283"/>
                <a:gd name="connsiteX8" fmla="*/ 29792 w 959684"/>
                <a:gd name="connsiteY8" fmla="*/ 378042 h 705283"/>
                <a:gd name="connsiteX9" fmla="*/ 29792 w 959684"/>
                <a:gd name="connsiteY9" fmla="*/ 378041 h 705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9684" h="705283">
                  <a:moveTo>
                    <a:pt x="29792" y="378041"/>
                  </a:moveTo>
                  <a:cubicBezTo>
                    <a:pt x="29792" y="266364"/>
                    <a:pt x="88574" y="160402"/>
                    <a:pt x="190374" y="88573"/>
                  </a:cubicBezTo>
                  <a:cubicBezTo>
                    <a:pt x="271454" y="31363"/>
                    <a:pt x="373953" y="0"/>
                    <a:pt x="479843" y="0"/>
                  </a:cubicBezTo>
                  <a:cubicBezTo>
                    <a:pt x="585733" y="0"/>
                    <a:pt x="688231" y="31363"/>
                    <a:pt x="769312" y="88574"/>
                  </a:cubicBezTo>
                  <a:cubicBezTo>
                    <a:pt x="871111" y="160404"/>
                    <a:pt x="915131" y="284794"/>
                    <a:pt x="929893" y="378043"/>
                  </a:cubicBezTo>
                  <a:cubicBezTo>
                    <a:pt x="944655" y="471293"/>
                    <a:pt x="959684" y="576241"/>
                    <a:pt x="857884" y="648071"/>
                  </a:cubicBezTo>
                  <a:cubicBezTo>
                    <a:pt x="776804" y="705281"/>
                    <a:pt x="623858" y="576063"/>
                    <a:pt x="497844" y="576063"/>
                  </a:cubicBezTo>
                  <a:cubicBezTo>
                    <a:pt x="371830" y="576063"/>
                    <a:pt x="182880" y="705283"/>
                    <a:pt x="101799" y="648072"/>
                  </a:cubicBezTo>
                  <a:cubicBezTo>
                    <a:pt x="0" y="576242"/>
                    <a:pt x="29792" y="489719"/>
                    <a:pt x="29792" y="378042"/>
                  </a:cubicBezTo>
                  <a:lnTo>
                    <a:pt x="29792" y="37804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9" name="Овал 98"/>
            <p:cNvSpPr/>
            <p:nvPr/>
          </p:nvSpPr>
          <p:spPr>
            <a:xfrm>
              <a:off x="4427984" y="1240707"/>
              <a:ext cx="144016" cy="18002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127000" dist="38100" dir="16200000" sx="105000" sy="105000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 prstMaterial="metal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0" name="Полилиния 99"/>
            <p:cNvSpPr/>
            <p:nvPr/>
          </p:nvSpPr>
          <p:spPr>
            <a:xfrm>
              <a:off x="3887924" y="4221088"/>
              <a:ext cx="420475" cy="792088"/>
            </a:xfrm>
            <a:custGeom>
              <a:avLst/>
              <a:gdLst>
                <a:gd name="connsiteX0" fmla="*/ 0 w 432048"/>
                <a:gd name="connsiteY0" fmla="*/ 342038 h 684076"/>
                <a:gd name="connsiteX1" fmla="*/ 33378 w 432048"/>
                <a:gd name="connsiteY1" fmla="*/ 159392 h 684076"/>
                <a:gd name="connsiteX2" fmla="*/ 216024 w 432048"/>
                <a:gd name="connsiteY2" fmla="*/ 0 h 684076"/>
                <a:gd name="connsiteX3" fmla="*/ 398670 w 432048"/>
                <a:gd name="connsiteY3" fmla="*/ 159392 h 684076"/>
                <a:gd name="connsiteX4" fmla="*/ 432048 w 432048"/>
                <a:gd name="connsiteY4" fmla="*/ 342038 h 684076"/>
                <a:gd name="connsiteX5" fmla="*/ 398670 w 432048"/>
                <a:gd name="connsiteY5" fmla="*/ 524684 h 684076"/>
                <a:gd name="connsiteX6" fmla="*/ 216024 w 432048"/>
                <a:gd name="connsiteY6" fmla="*/ 684076 h 684076"/>
                <a:gd name="connsiteX7" fmla="*/ 33378 w 432048"/>
                <a:gd name="connsiteY7" fmla="*/ 524684 h 684076"/>
                <a:gd name="connsiteX8" fmla="*/ 0 w 432048"/>
                <a:gd name="connsiteY8" fmla="*/ 342038 h 684076"/>
                <a:gd name="connsiteX0" fmla="*/ 0 w 420475"/>
                <a:gd name="connsiteY0" fmla="*/ 342038 h 684076"/>
                <a:gd name="connsiteX1" fmla="*/ 33378 w 420475"/>
                <a:gd name="connsiteY1" fmla="*/ 159392 h 684076"/>
                <a:gd name="connsiteX2" fmla="*/ 216024 w 420475"/>
                <a:gd name="connsiteY2" fmla="*/ 0 h 684076"/>
                <a:gd name="connsiteX3" fmla="*/ 398670 w 420475"/>
                <a:gd name="connsiteY3" fmla="*/ 159392 h 684076"/>
                <a:gd name="connsiteX4" fmla="*/ 360040 w 420475"/>
                <a:gd name="connsiteY4" fmla="*/ 360040 h 684076"/>
                <a:gd name="connsiteX5" fmla="*/ 398670 w 420475"/>
                <a:gd name="connsiteY5" fmla="*/ 524684 h 684076"/>
                <a:gd name="connsiteX6" fmla="*/ 216024 w 420475"/>
                <a:gd name="connsiteY6" fmla="*/ 684076 h 684076"/>
                <a:gd name="connsiteX7" fmla="*/ 33378 w 420475"/>
                <a:gd name="connsiteY7" fmla="*/ 524684 h 684076"/>
                <a:gd name="connsiteX8" fmla="*/ 0 w 420475"/>
                <a:gd name="connsiteY8" fmla="*/ 342038 h 6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0475" h="684076">
                  <a:moveTo>
                    <a:pt x="0" y="342038"/>
                  </a:moveTo>
                  <a:cubicBezTo>
                    <a:pt x="0" y="277385"/>
                    <a:pt x="11573" y="214056"/>
                    <a:pt x="33378" y="159392"/>
                  </a:cubicBezTo>
                  <a:cubicBezTo>
                    <a:pt x="72958" y="60167"/>
                    <a:pt x="141904" y="0"/>
                    <a:pt x="216024" y="0"/>
                  </a:cubicBezTo>
                  <a:cubicBezTo>
                    <a:pt x="290145" y="0"/>
                    <a:pt x="359090" y="60168"/>
                    <a:pt x="398670" y="159392"/>
                  </a:cubicBezTo>
                  <a:cubicBezTo>
                    <a:pt x="420475" y="214056"/>
                    <a:pt x="360040" y="295387"/>
                    <a:pt x="360040" y="360040"/>
                  </a:cubicBezTo>
                  <a:cubicBezTo>
                    <a:pt x="360040" y="424693"/>
                    <a:pt x="420475" y="470020"/>
                    <a:pt x="398670" y="524684"/>
                  </a:cubicBezTo>
                  <a:cubicBezTo>
                    <a:pt x="359090" y="623909"/>
                    <a:pt x="290145" y="684076"/>
                    <a:pt x="216024" y="684076"/>
                  </a:cubicBezTo>
                  <a:cubicBezTo>
                    <a:pt x="141903" y="684076"/>
                    <a:pt x="72958" y="623908"/>
                    <a:pt x="33378" y="524684"/>
                  </a:cubicBezTo>
                  <a:cubicBezTo>
                    <a:pt x="11573" y="470020"/>
                    <a:pt x="0" y="406691"/>
                    <a:pt x="0" y="342038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1" name="Полилиния 100"/>
            <p:cNvSpPr/>
            <p:nvPr/>
          </p:nvSpPr>
          <p:spPr>
            <a:xfrm rot="10800000">
              <a:off x="4644007" y="4221088"/>
              <a:ext cx="420475" cy="792088"/>
            </a:xfrm>
            <a:custGeom>
              <a:avLst/>
              <a:gdLst>
                <a:gd name="connsiteX0" fmla="*/ 0 w 432048"/>
                <a:gd name="connsiteY0" fmla="*/ 342038 h 684076"/>
                <a:gd name="connsiteX1" fmla="*/ 33378 w 432048"/>
                <a:gd name="connsiteY1" fmla="*/ 159392 h 684076"/>
                <a:gd name="connsiteX2" fmla="*/ 216024 w 432048"/>
                <a:gd name="connsiteY2" fmla="*/ 0 h 684076"/>
                <a:gd name="connsiteX3" fmla="*/ 398670 w 432048"/>
                <a:gd name="connsiteY3" fmla="*/ 159392 h 684076"/>
                <a:gd name="connsiteX4" fmla="*/ 432048 w 432048"/>
                <a:gd name="connsiteY4" fmla="*/ 342038 h 684076"/>
                <a:gd name="connsiteX5" fmla="*/ 398670 w 432048"/>
                <a:gd name="connsiteY5" fmla="*/ 524684 h 684076"/>
                <a:gd name="connsiteX6" fmla="*/ 216024 w 432048"/>
                <a:gd name="connsiteY6" fmla="*/ 684076 h 684076"/>
                <a:gd name="connsiteX7" fmla="*/ 33378 w 432048"/>
                <a:gd name="connsiteY7" fmla="*/ 524684 h 684076"/>
                <a:gd name="connsiteX8" fmla="*/ 0 w 432048"/>
                <a:gd name="connsiteY8" fmla="*/ 342038 h 684076"/>
                <a:gd name="connsiteX0" fmla="*/ 0 w 420475"/>
                <a:gd name="connsiteY0" fmla="*/ 342038 h 684076"/>
                <a:gd name="connsiteX1" fmla="*/ 33378 w 420475"/>
                <a:gd name="connsiteY1" fmla="*/ 159392 h 684076"/>
                <a:gd name="connsiteX2" fmla="*/ 216024 w 420475"/>
                <a:gd name="connsiteY2" fmla="*/ 0 h 684076"/>
                <a:gd name="connsiteX3" fmla="*/ 398670 w 420475"/>
                <a:gd name="connsiteY3" fmla="*/ 159392 h 684076"/>
                <a:gd name="connsiteX4" fmla="*/ 360040 w 420475"/>
                <a:gd name="connsiteY4" fmla="*/ 360040 h 684076"/>
                <a:gd name="connsiteX5" fmla="*/ 398670 w 420475"/>
                <a:gd name="connsiteY5" fmla="*/ 524684 h 684076"/>
                <a:gd name="connsiteX6" fmla="*/ 216024 w 420475"/>
                <a:gd name="connsiteY6" fmla="*/ 684076 h 684076"/>
                <a:gd name="connsiteX7" fmla="*/ 33378 w 420475"/>
                <a:gd name="connsiteY7" fmla="*/ 524684 h 684076"/>
                <a:gd name="connsiteX8" fmla="*/ 0 w 420475"/>
                <a:gd name="connsiteY8" fmla="*/ 342038 h 6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0475" h="684076">
                  <a:moveTo>
                    <a:pt x="0" y="342038"/>
                  </a:moveTo>
                  <a:cubicBezTo>
                    <a:pt x="0" y="277385"/>
                    <a:pt x="11573" y="214056"/>
                    <a:pt x="33378" y="159392"/>
                  </a:cubicBezTo>
                  <a:cubicBezTo>
                    <a:pt x="72958" y="60167"/>
                    <a:pt x="141904" y="0"/>
                    <a:pt x="216024" y="0"/>
                  </a:cubicBezTo>
                  <a:cubicBezTo>
                    <a:pt x="290145" y="0"/>
                    <a:pt x="359090" y="60168"/>
                    <a:pt x="398670" y="159392"/>
                  </a:cubicBezTo>
                  <a:cubicBezTo>
                    <a:pt x="420475" y="214056"/>
                    <a:pt x="360040" y="295387"/>
                    <a:pt x="360040" y="360040"/>
                  </a:cubicBezTo>
                  <a:cubicBezTo>
                    <a:pt x="360040" y="424693"/>
                    <a:pt x="420475" y="470020"/>
                    <a:pt x="398670" y="524684"/>
                  </a:cubicBezTo>
                  <a:cubicBezTo>
                    <a:pt x="359090" y="623909"/>
                    <a:pt x="290145" y="684076"/>
                    <a:pt x="216024" y="684076"/>
                  </a:cubicBezTo>
                  <a:cubicBezTo>
                    <a:pt x="141903" y="684076"/>
                    <a:pt x="72958" y="623908"/>
                    <a:pt x="33378" y="524684"/>
                  </a:cubicBezTo>
                  <a:cubicBezTo>
                    <a:pt x="11573" y="470020"/>
                    <a:pt x="0" y="406691"/>
                    <a:pt x="0" y="342038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2" name="Месяц 101"/>
            <p:cNvSpPr/>
            <p:nvPr/>
          </p:nvSpPr>
          <p:spPr>
            <a:xfrm rot="5400000">
              <a:off x="3968933" y="4104075"/>
              <a:ext cx="234026" cy="396044"/>
            </a:xfrm>
            <a:prstGeom prst="moon">
              <a:avLst>
                <a:gd name="adj" fmla="val 66988"/>
              </a:avLst>
            </a:prstGeom>
            <a:solidFill>
              <a:srgbClr val="C00000"/>
            </a:solidFill>
            <a:ln>
              <a:noFill/>
            </a:ln>
            <a:effectLst>
              <a:outerShdw blurRad="76200" dist="38100" dir="16200000" sx="109000" sy="109000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 prstMaterial="metal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3" name="Месяц 102"/>
            <p:cNvSpPr/>
            <p:nvPr/>
          </p:nvSpPr>
          <p:spPr>
            <a:xfrm rot="5400000">
              <a:off x="4745119" y="4095675"/>
              <a:ext cx="234026" cy="396044"/>
            </a:xfrm>
            <a:prstGeom prst="moon">
              <a:avLst>
                <a:gd name="adj" fmla="val 66988"/>
              </a:avLst>
            </a:prstGeom>
            <a:solidFill>
              <a:srgbClr val="C00000"/>
            </a:solidFill>
            <a:ln>
              <a:noFill/>
            </a:ln>
            <a:effectLst>
              <a:outerShdw blurRad="76200" dist="38100" dir="16200000" sx="109000" sy="109000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 prstMaterial="metal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4" name="Прямоугольник 103"/>
            <p:cNvSpPr/>
            <p:nvPr/>
          </p:nvSpPr>
          <p:spPr>
            <a:xfrm>
              <a:off x="4355976" y="2132856"/>
              <a:ext cx="216024" cy="75608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5" name="Полилиния 104"/>
            <p:cNvSpPr/>
            <p:nvPr/>
          </p:nvSpPr>
          <p:spPr>
            <a:xfrm rot="10800000">
              <a:off x="4225608" y="2348880"/>
              <a:ext cx="504056" cy="396044"/>
            </a:xfrm>
            <a:custGeom>
              <a:avLst/>
              <a:gdLst>
                <a:gd name="connsiteX0" fmla="*/ 0 w 504056"/>
                <a:gd name="connsiteY0" fmla="*/ 396044 h 396044"/>
                <a:gd name="connsiteX1" fmla="*/ 99011 w 504056"/>
                <a:gd name="connsiteY1" fmla="*/ 0 h 396044"/>
                <a:gd name="connsiteX2" fmla="*/ 405045 w 504056"/>
                <a:gd name="connsiteY2" fmla="*/ 0 h 396044"/>
                <a:gd name="connsiteX3" fmla="*/ 504056 w 504056"/>
                <a:gd name="connsiteY3" fmla="*/ 396044 h 396044"/>
                <a:gd name="connsiteX4" fmla="*/ 0 w 504056"/>
                <a:gd name="connsiteY4" fmla="*/ 396044 h 396044"/>
                <a:gd name="connsiteX0" fmla="*/ 0 w 504056"/>
                <a:gd name="connsiteY0" fmla="*/ 396044 h 396044"/>
                <a:gd name="connsiteX1" fmla="*/ 99011 w 504056"/>
                <a:gd name="connsiteY1" fmla="*/ 0 h 396044"/>
                <a:gd name="connsiteX2" fmla="*/ 405045 w 504056"/>
                <a:gd name="connsiteY2" fmla="*/ 0 h 396044"/>
                <a:gd name="connsiteX3" fmla="*/ 425370 w 504056"/>
                <a:gd name="connsiteY3" fmla="*/ 96317 h 396044"/>
                <a:gd name="connsiteX4" fmla="*/ 504056 w 504056"/>
                <a:gd name="connsiteY4" fmla="*/ 396044 h 396044"/>
                <a:gd name="connsiteX5" fmla="*/ 0 w 504056"/>
                <a:gd name="connsiteY5" fmla="*/ 396044 h 396044"/>
                <a:gd name="connsiteX0" fmla="*/ 0 w 504056"/>
                <a:gd name="connsiteY0" fmla="*/ 396044 h 396044"/>
                <a:gd name="connsiteX1" fmla="*/ 99011 w 504056"/>
                <a:gd name="connsiteY1" fmla="*/ 0 h 396044"/>
                <a:gd name="connsiteX2" fmla="*/ 360040 w 504056"/>
                <a:gd name="connsiteY2" fmla="*/ 0 h 396044"/>
                <a:gd name="connsiteX3" fmla="*/ 425370 w 504056"/>
                <a:gd name="connsiteY3" fmla="*/ 96317 h 396044"/>
                <a:gd name="connsiteX4" fmla="*/ 504056 w 504056"/>
                <a:gd name="connsiteY4" fmla="*/ 396044 h 396044"/>
                <a:gd name="connsiteX5" fmla="*/ 0 w 504056"/>
                <a:gd name="connsiteY5" fmla="*/ 396044 h 396044"/>
                <a:gd name="connsiteX0" fmla="*/ 0 w 504056"/>
                <a:gd name="connsiteY0" fmla="*/ 396044 h 396044"/>
                <a:gd name="connsiteX1" fmla="*/ 72008 w 504056"/>
                <a:gd name="connsiteY1" fmla="*/ 108012 h 396044"/>
                <a:gd name="connsiteX2" fmla="*/ 99011 w 504056"/>
                <a:gd name="connsiteY2" fmla="*/ 0 h 396044"/>
                <a:gd name="connsiteX3" fmla="*/ 360040 w 504056"/>
                <a:gd name="connsiteY3" fmla="*/ 0 h 396044"/>
                <a:gd name="connsiteX4" fmla="*/ 425370 w 504056"/>
                <a:gd name="connsiteY4" fmla="*/ 96317 h 396044"/>
                <a:gd name="connsiteX5" fmla="*/ 504056 w 504056"/>
                <a:gd name="connsiteY5" fmla="*/ 396044 h 396044"/>
                <a:gd name="connsiteX6" fmla="*/ 0 w 504056"/>
                <a:gd name="connsiteY6" fmla="*/ 396044 h 396044"/>
                <a:gd name="connsiteX0" fmla="*/ 0 w 504056"/>
                <a:gd name="connsiteY0" fmla="*/ 396044 h 396044"/>
                <a:gd name="connsiteX1" fmla="*/ 72008 w 504056"/>
                <a:gd name="connsiteY1" fmla="*/ 108012 h 396044"/>
                <a:gd name="connsiteX2" fmla="*/ 144016 w 504056"/>
                <a:gd name="connsiteY2" fmla="*/ 0 h 396044"/>
                <a:gd name="connsiteX3" fmla="*/ 360040 w 504056"/>
                <a:gd name="connsiteY3" fmla="*/ 0 h 396044"/>
                <a:gd name="connsiteX4" fmla="*/ 425370 w 504056"/>
                <a:gd name="connsiteY4" fmla="*/ 96317 h 396044"/>
                <a:gd name="connsiteX5" fmla="*/ 504056 w 504056"/>
                <a:gd name="connsiteY5" fmla="*/ 396044 h 396044"/>
                <a:gd name="connsiteX6" fmla="*/ 0 w 504056"/>
                <a:gd name="connsiteY6" fmla="*/ 396044 h 396044"/>
                <a:gd name="connsiteX0" fmla="*/ 0 w 504056"/>
                <a:gd name="connsiteY0" fmla="*/ 396044 h 396044"/>
                <a:gd name="connsiteX1" fmla="*/ 72008 w 504056"/>
                <a:gd name="connsiteY1" fmla="*/ 108012 h 396044"/>
                <a:gd name="connsiteX2" fmla="*/ 144016 w 504056"/>
                <a:gd name="connsiteY2" fmla="*/ 0 h 396044"/>
                <a:gd name="connsiteX3" fmla="*/ 360040 w 504056"/>
                <a:gd name="connsiteY3" fmla="*/ 0 h 396044"/>
                <a:gd name="connsiteX4" fmla="*/ 425370 w 504056"/>
                <a:gd name="connsiteY4" fmla="*/ 96317 h 396044"/>
                <a:gd name="connsiteX5" fmla="*/ 504056 w 504056"/>
                <a:gd name="connsiteY5" fmla="*/ 396044 h 396044"/>
                <a:gd name="connsiteX6" fmla="*/ 360040 w 504056"/>
                <a:gd name="connsiteY6" fmla="*/ 396044 h 396044"/>
                <a:gd name="connsiteX7" fmla="*/ 0 w 504056"/>
                <a:gd name="connsiteY7" fmla="*/ 396044 h 396044"/>
                <a:gd name="connsiteX0" fmla="*/ 0 w 504056"/>
                <a:gd name="connsiteY0" fmla="*/ 396044 h 396044"/>
                <a:gd name="connsiteX1" fmla="*/ 72008 w 504056"/>
                <a:gd name="connsiteY1" fmla="*/ 108012 h 396044"/>
                <a:gd name="connsiteX2" fmla="*/ 144016 w 504056"/>
                <a:gd name="connsiteY2" fmla="*/ 0 h 396044"/>
                <a:gd name="connsiteX3" fmla="*/ 360040 w 504056"/>
                <a:gd name="connsiteY3" fmla="*/ 0 h 396044"/>
                <a:gd name="connsiteX4" fmla="*/ 425370 w 504056"/>
                <a:gd name="connsiteY4" fmla="*/ 96317 h 396044"/>
                <a:gd name="connsiteX5" fmla="*/ 504056 w 504056"/>
                <a:gd name="connsiteY5" fmla="*/ 396044 h 396044"/>
                <a:gd name="connsiteX6" fmla="*/ 360040 w 504056"/>
                <a:gd name="connsiteY6" fmla="*/ 396044 h 396044"/>
                <a:gd name="connsiteX7" fmla="*/ 180020 w 504056"/>
                <a:gd name="connsiteY7" fmla="*/ 396044 h 396044"/>
                <a:gd name="connsiteX8" fmla="*/ 0 w 504056"/>
                <a:gd name="connsiteY8" fmla="*/ 396044 h 396044"/>
                <a:gd name="connsiteX0" fmla="*/ 0 w 504056"/>
                <a:gd name="connsiteY0" fmla="*/ 396044 h 396044"/>
                <a:gd name="connsiteX1" fmla="*/ 72008 w 504056"/>
                <a:gd name="connsiteY1" fmla="*/ 108012 h 396044"/>
                <a:gd name="connsiteX2" fmla="*/ 144016 w 504056"/>
                <a:gd name="connsiteY2" fmla="*/ 0 h 396044"/>
                <a:gd name="connsiteX3" fmla="*/ 360040 w 504056"/>
                <a:gd name="connsiteY3" fmla="*/ 0 h 396044"/>
                <a:gd name="connsiteX4" fmla="*/ 425370 w 504056"/>
                <a:gd name="connsiteY4" fmla="*/ 96317 h 396044"/>
                <a:gd name="connsiteX5" fmla="*/ 504056 w 504056"/>
                <a:gd name="connsiteY5" fmla="*/ 396044 h 396044"/>
                <a:gd name="connsiteX6" fmla="*/ 360040 w 504056"/>
                <a:gd name="connsiteY6" fmla="*/ 396044 h 396044"/>
                <a:gd name="connsiteX7" fmla="*/ 288032 w 504056"/>
                <a:gd name="connsiteY7" fmla="*/ 396044 h 396044"/>
                <a:gd name="connsiteX8" fmla="*/ 180020 w 504056"/>
                <a:gd name="connsiteY8" fmla="*/ 396044 h 396044"/>
                <a:gd name="connsiteX9" fmla="*/ 0 w 504056"/>
                <a:gd name="connsiteY9" fmla="*/ 396044 h 396044"/>
                <a:gd name="connsiteX0" fmla="*/ 0 w 504056"/>
                <a:gd name="connsiteY0" fmla="*/ 396044 h 396044"/>
                <a:gd name="connsiteX1" fmla="*/ 72008 w 504056"/>
                <a:gd name="connsiteY1" fmla="*/ 108012 h 396044"/>
                <a:gd name="connsiteX2" fmla="*/ 144016 w 504056"/>
                <a:gd name="connsiteY2" fmla="*/ 0 h 396044"/>
                <a:gd name="connsiteX3" fmla="*/ 360040 w 504056"/>
                <a:gd name="connsiteY3" fmla="*/ 0 h 396044"/>
                <a:gd name="connsiteX4" fmla="*/ 425370 w 504056"/>
                <a:gd name="connsiteY4" fmla="*/ 96317 h 396044"/>
                <a:gd name="connsiteX5" fmla="*/ 504056 w 504056"/>
                <a:gd name="connsiteY5" fmla="*/ 396044 h 396044"/>
                <a:gd name="connsiteX6" fmla="*/ 360040 w 504056"/>
                <a:gd name="connsiteY6" fmla="*/ 396044 h 396044"/>
                <a:gd name="connsiteX7" fmla="*/ 252028 w 504056"/>
                <a:gd name="connsiteY7" fmla="*/ 252028 h 396044"/>
                <a:gd name="connsiteX8" fmla="*/ 180020 w 504056"/>
                <a:gd name="connsiteY8" fmla="*/ 396044 h 396044"/>
                <a:gd name="connsiteX9" fmla="*/ 0 w 504056"/>
                <a:gd name="connsiteY9" fmla="*/ 396044 h 396044"/>
                <a:gd name="connsiteX0" fmla="*/ 0 w 504056"/>
                <a:gd name="connsiteY0" fmla="*/ 396044 h 396044"/>
                <a:gd name="connsiteX1" fmla="*/ 72008 w 504056"/>
                <a:gd name="connsiteY1" fmla="*/ 108012 h 396044"/>
                <a:gd name="connsiteX2" fmla="*/ 144016 w 504056"/>
                <a:gd name="connsiteY2" fmla="*/ 0 h 396044"/>
                <a:gd name="connsiteX3" fmla="*/ 360040 w 504056"/>
                <a:gd name="connsiteY3" fmla="*/ 0 h 396044"/>
                <a:gd name="connsiteX4" fmla="*/ 425370 w 504056"/>
                <a:gd name="connsiteY4" fmla="*/ 96317 h 396044"/>
                <a:gd name="connsiteX5" fmla="*/ 504056 w 504056"/>
                <a:gd name="connsiteY5" fmla="*/ 396044 h 396044"/>
                <a:gd name="connsiteX6" fmla="*/ 360040 w 504056"/>
                <a:gd name="connsiteY6" fmla="*/ 360040 h 396044"/>
                <a:gd name="connsiteX7" fmla="*/ 252028 w 504056"/>
                <a:gd name="connsiteY7" fmla="*/ 252028 h 396044"/>
                <a:gd name="connsiteX8" fmla="*/ 180020 w 504056"/>
                <a:gd name="connsiteY8" fmla="*/ 396044 h 396044"/>
                <a:gd name="connsiteX9" fmla="*/ 0 w 504056"/>
                <a:gd name="connsiteY9" fmla="*/ 396044 h 396044"/>
                <a:gd name="connsiteX0" fmla="*/ 0 w 504056"/>
                <a:gd name="connsiteY0" fmla="*/ 396044 h 396044"/>
                <a:gd name="connsiteX1" fmla="*/ 72008 w 504056"/>
                <a:gd name="connsiteY1" fmla="*/ 108012 h 396044"/>
                <a:gd name="connsiteX2" fmla="*/ 144016 w 504056"/>
                <a:gd name="connsiteY2" fmla="*/ 0 h 396044"/>
                <a:gd name="connsiteX3" fmla="*/ 360040 w 504056"/>
                <a:gd name="connsiteY3" fmla="*/ 0 h 396044"/>
                <a:gd name="connsiteX4" fmla="*/ 425370 w 504056"/>
                <a:gd name="connsiteY4" fmla="*/ 96317 h 396044"/>
                <a:gd name="connsiteX5" fmla="*/ 504056 w 504056"/>
                <a:gd name="connsiteY5" fmla="*/ 396044 h 396044"/>
                <a:gd name="connsiteX6" fmla="*/ 360040 w 504056"/>
                <a:gd name="connsiteY6" fmla="*/ 360040 h 396044"/>
                <a:gd name="connsiteX7" fmla="*/ 252028 w 504056"/>
                <a:gd name="connsiteY7" fmla="*/ 252028 h 396044"/>
                <a:gd name="connsiteX8" fmla="*/ 144016 w 504056"/>
                <a:gd name="connsiteY8" fmla="*/ 360040 h 396044"/>
                <a:gd name="connsiteX9" fmla="*/ 0 w 504056"/>
                <a:gd name="connsiteY9" fmla="*/ 396044 h 396044"/>
                <a:gd name="connsiteX0" fmla="*/ 0 w 504056"/>
                <a:gd name="connsiteY0" fmla="*/ 396044 h 396044"/>
                <a:gd name="connsiteX1" fmla="*/ 72008 w 504056"/>
                <a:gd name="connsiteY1" fmla="*/ 108012 h 396044"/>
                <a:gd name="connsiteX2" fmla="*/ 144016 w 504056"/>
                <a:gd name="connsiteY2" fmla="*/ 0 h 396044"/>
                <a:gd name="connsiteX3" fmla="*/ 360040 w 504056"/>
                <a:gd name="connsiteY3" fmla="*/ 0 h 396044"/>
                <a:gd name="connsiteX4" fmla="*/ 425370 w 504056"/>
                <a:gd name="connsiteY4" fmla="*/ 96317 h 396044"/>
                <a:gd name="connsiteX5" fmla="*/ 504056 w 504056"/>
                <a:gd name="connsiteY5" fmla="*/ 396044 h 396044"/>
                <a:gd name="connsiteX6" fmla="*/ 360040 w 504056"/>
                <a:gd name="connsiteY6" fmla="*/ 360040 h 396044"/>
                <a:gd name="connsiteX7" fmla="*/ 252028 w 504056"/>
                <a:gd name="connsiteY7" fmla="*/ 252028 h 396044"/>
                <a:gd name="connsiteX8" fmla="*/ 144016 w 504056"/>
                <a:gd name="connsiteY8" fmla="*/ 360040 h 396044"/>
                <a:gd name="connsiteX9" fmla="*/ 72008 w 504056"/>
                <a:gd name="connsiteY9" fmla="*/ 396044 h 396044"/>
                <a:gd name="connsiteX10" fmla="*/ 0 w 504056"/>
                <a:gd name="connsiteY10" fmla="*/ 396044 h 396044"/>
                <a:gd name="connsiteX0" fmla="*/ 0 w 504056"/>
                <a:gd name="connsiteY0" fmla="*/ 396044 h 396044"/>
                <a:gd name="connsiteX1" fmla="*/ 0 w 504056"/>
                <a:gd name="connsiteY1" fmla="*/ 324036 h 396044"/>
                <a:gd name="connsiteX2" fmla="*/ 72008 w 504056"/>
                <a:gd name="connsiteY2" fmla="*/ 108012 h 396044"/>
                <a:gd name="connsiteX3" fmla="*/ 144016 w 504056"/>
                <a:gd name="connsiteY3" fmla="*/ 0 h 396044"/>
                <a:gd name="connsiteX4" fmla="*/ 360040 w 504056"/>
                <a:gd name="connsiteY4" fmla="*/ 0 h 396044"/>
                <a:gd name="connsiteX5" fmla="*/ 425370 w 504056"/>
                <a:gd name="connsiteY5" fmla="*/ 96317 h 396044"/>
                <a:gd name="connsiteX6" fmla="*/ 504056 w 504056"/>
                <a:gd name="connsiteY6" fmla="*/ 396044 h 396044"/>
                <a:gd name="connsiteX7" fmla="*/ 360040 w 504056"/>
                <a:gd name="connsiteY7" fmla="*/ 360040 h 396044"/>
                <a:gd name="connsiteX8" fmla="*/ 252028 w 504056"/>
                <a:gd name="connsiteY8" fmla="*/ 252028 h 396044"/>
                <a:gd name="connsiteX9" fmla="*/ 144016 w 504056"/>
                <a:gd name="connsiteY9" fmla="*/ 360040 h 396044"/>
                <a:gd name="connsiteX10" fmla="*/ 72008 w 504056"/>
                <a:gd name="connsiteY10" fmla="*/ 396044 h 396044"/>
                <a:gd name="connsiteX11" fmla="*/ 0 w 504056"/>
                <a:gd name="connsiteY11" fmla="*/ 396044 h 396044"/>
                <a:gd name="connsiteX0" fmla="*/ 0 w 504056"/>
                <a:gd name="connsiteY0" fmla="*/ 396044 h 396044"/>
                <a:gd name="connsiteX1" fmla="*/ 0 w 504056"/>
                <a:gd name="connsiteY1" fmla="*/ 324036 h 396044"/>
                <a:gd name="connsiteX2" fmla="*/ 72008 w 504056"/>
                <a:gd name="connsiteY2" fmla="*/ 108012 h 396044"/>
                <a:gd name="connsiteX3" fmla="*/ 144016 w 504056"/>
                <a:gd name="connsiteY3" fmla="*/ 0 h 396044"/>
                <a:gd name="connsiteX4" fmla="*/ 360040 w 504056"/>
                <a:gd name="connsiteY4" fmla="*/ 0 h 396044"/>
                <a:gd name="connsiteX5" fmla="*/ 425370 w 504056"/>
                <a:gd name="connsiteY5" fmla="*/ 96317 h 396044"/>
                <a:gd name="connsiteX6" fmla="*/ 504056 w 504056"/>
                <a:gd name="connsiteY6" fmla="*/ 396044 h 396044"/>
                <a:gd name="connsiteX7" fmla="*/ 445467 w 504056"/>
                <a:gd name="connsiteY7" fmla="*/ 387720 h 396044"/>
                <a:gd name="connsiteX8" fmla="*/ 360040 w 504056"/>
                <a:gd name="connsiteY8" fmla="*/ 360040 h 396044"/>
                <a:gd name="connsiteX9" fmla="*/ 252028 w 504056"/>
                <a:gd name="connsiteY9" fmla="*/ 252028 h 396044"/>
                <a:gd name="connsiteX10" fmla="*/ 144016 w 504056"/>
                <a:gd name="connsiteY10" fmla="*/ 360040 h 396044"/>
                <a:gd name="connsiteX11" fmla="*/ 72008 w 504056"/>
                <a:gd name="connsiteY11" fmla="*/ 396044 h 396044"/>
                <a:gd name="connsiteX12" fmla="*/ 0 w 504056"/>
                <a:gd name="connsiteY12" fmla="*/ 396044 h 396044"/>
                <a:gd name="connsiteX0" fmla="*/ 0 w 504056"/>
                <a:gd name="connsiteY0" fmla="*/ 396044 h 396044"/>
                <a:gd name="connsiteX1" fmla="*/ 0 w 504056"/>
                <a:gd name="connsiteY1" fmla="*/ 324036 h 396044"/>
                <a:gd name="connsiteX2" fmla="*/ 72008 w 504056"/>
                <a:gd name="connsiteY2" fmla="*/ 108012 h 396044"/>
                <a:gd name="connsiteX3" fmla="*/ 144016 w 504056"/>
                <a:gd name="connsiteY3" fmla="*/ 0 h 396044"/>
                <a:gd name="connsiteX4" fmla="*/ 360040 w 504056"/>
                <a:gd name="connsiteY4" fmla="*/ 0 h 396044"/>
                <a:gd name="connsiteX5" fmla="*/ 425370 w 504056"/>
                <a:gd name="connsiteY5" fmla="*/ 96317 h 396044"/>
                <a:gd name="connsiteX6" fmla="*/ 500732 w 504056"/>
                <a:gd name="connsiteY6" fmla="*/ 342502 h 396044"/>
                <a:gd name="connsiteX7" fmla="*/ 504056 w 504056"/>
                <a:gd name="connsiteY7" fmla="*/ 396044 h 396044"/>
                <a:gd name="connsiteX8" fmla="*/ 445467 w 504056"/>
                <a:gd name="connsiteY8" fmla="*/ 387720 h 396044"/>
                <a:gd name="connsiteX9" fmla="*/ 360040 w 504056"/>
                <a:gd name="connsiteY9" fmla="*/ 360040 h 396044"/>
                <a:gd name="connsiteX10" fmla="*/ 252028 w 504056"/>
                <a:gd name="connsiteY10" fmla="*/ 252028 h 396044"/>
                <a:gd name="connsiteX11" fmla="*/ 144016 w 504056"/>
                <a:gd name="connsiteY11" fmla="*/ 360040 h 396044"/>
                <a:gd name="connsiteX12" fmla="*/ 72008 w 504056"/>
                <a:gd name="connsiteY12" fmla="*/ 396044 h 396044"/>
                <a:gd name="connsiteX13" fmla="*/ 0 w 504056"/>
                <a:gd name="connsiteY13" fmla="*/ 396044 h 396044"/>
                <a:gd name="connsiteX0" fmla="*/ 0 w 504056"/>
                <a:gd name="connsiteY0" fmla="*/ 396044 h 396044"/>
                <a:gd name="connsiteX1" fmla="*/ 0 w 504056"/>
                <a:gd name="connsiteY1" fmla="*/ 324036 h 396044"/>
                <a:gd name="connsiteX2" fmla="*/ 72008 w 504056"/>
                <a:gd name="connsiteY2" fmla="*/ 108012 h 396044"/>
                <a:gd name="connsiteX3" fmla="*/ 144016 w 504056"/>
                <a:gd name="connsiteY3" fmla="*/ 0 h 396044"/>
                <a:gd name="connsiteX4" fmla="*/ 360040 w 504056"/>
                <a:gd name="connsiteY4" fmla="*/ 0 h 396044"/>
                <a:gd name="connsiteX5" fmla="*/ 425370 w 504056"/>
                <a:gd name="connsiteY5" fmla="*/ 96317 h 396044"/>
                <a:gd name="connsiteX6" fmla="*/ 500732 w 504056"/>
                <a:gd name="connsiteY6" fmla="*/ 342502 h 396044"/>
                <a:gd name="connsiteX7" fmla="*/ 504056 w 504056"/>
                <a:gd name="connsiteY7" fmla="*/ 396044 h 396044"/>
                <a:gd name="connsiteX8" fmla="*/ 445467 w 504056"/>
                <a:gd name="connsiteY8" fmla="*/ 387720 h 396044"/>
                <a:gd name="connsiteX9" fmla="*/ 360040 w 504056"/>
                <a:gd name="connsiteY9" fmla="*/ 360040 h 396044"/>
                <a:gd name="connsiteX10" fmla="*/ 252028 w 504056"/>
                <a:gd name="connsiteY10" fmla="*/ 180020 h 396044"/>
                <a:gd name="connsiteX11" fmla="*/ 144016 w 504056"/>
                <a:gd name="connsiteY11" fmla="*/ 360040 h 396044"/>
                <a:gd name="connsiteX12" fmla="*/ 72008 w 504056"/>
                <a:gd name="connsiteY12" fmla="*/ 396044 h 396044"/>
                <a:gd name="connsiteX13" fmla="*/ 0 w 504056"/>
                <a:gd name="connsiteY13" fmla="*/ 396044 h 396044"/>
                <a:gd name="connsiteX0" fmla="*/ 0 w 504056"/>
                <a:gd name="connsiteY0" fmla="*/ 396044 h 396044"/>
                <a:gd name="connsiteX1" fmla="*/ 0 w 504056"/>
                <a:gd name="connsiteY1" fmla="*/ 324036 h 396044"/>
                <a:gd name="connsiteX2" fmla="*/ 72008 w 504056"/>
                <a:gd name="connsiteY2" fmla="*/ 108012 h 396044"/>
                <a:gd name="connsiteX3" fmla="*/ 144016 w 504056"/>
                <a:gd name="connsiteY3" fmla="*/ 0 h 396044"/>
                <a:gd name="connsiteX4" fmla="*/ 360040 w 504056"/>
                <a:gd name="connsiteY4" fmla="*/ 0 h 396044"/>
                <a:gd name="connsiteX5" fmla="*/ 425370 w 504056"/>
                <a:gd name="connsiteY5" fmla="*/ 96317 h 396044"/>
                <a:gd name="connsiteX6" fmla="*/ 500732 w 504056"/>
                <a:gd name="connsiteY6" fmla="*/ 342502 h 396044"/>
                <a:gd name="connsiteX7" fmla="*/ 504056 w 504056"/>
                <a:gd name="connsiteY7" fmla="*/ 396044 h 396044"/>
                <a:gd name="connsiteX8" fmla="*/ 445467 w 504056"/>
                <a:gd name="connsiteY8" fmla="*/ 387720 h 396044"/>
                <a:gd name="connsiteX9" fmla="*/ 360040 w 504056"/>
                <a:gd name="connsiteY9" fmla="*/ 360040 h 396044"/>
                <a:gd name="connsiteX10" fmla="*/ 252028 w 504056"/>
                <a:gd name="connsiteY10" fmla="*/ 180020 h 396044"/>
                <a:gd name="connsiteX11" fmla="*/ 144016 w 504056"/>
                <a:gd name="connsiteY11" fmla="*/ 360040 h 396044"/>
                <a:gd name="connsiteX12" fmla="*/ 72008 w 504056"/>
                <a:gd name="connsiteY12" fmla="*/ 396044 h 396044"/>
                <a:gd name="connsiteX13" fmla="*/ 0 w 504056"/>
                <a:gd name="connsiteY13" fmla="*/ 396044 h 396044"/>
                <a:gd name="connsiteX0" fmla="*/ 0 w 504056"/>
                <a:gd name="connsiteY0" fmla="*/ 396044 h 396044"/>
                <a:gd name="connsiteX1" fmla="*/ 0 w 504056"/>
                <a:gd name="connsiteY1" fmla="*/ 324036 h 396044"/>
                <a:gd name="connsiteX2" fmla="*/ 72008 w 504056"/>
                <a:gd name="connsiteY2" fmla="*/ 108012 h 396044"/>
                <a:gd name="connsiteX3" fmla="*/ 144016 w 504056"/>
                <a:gd name="connsiteY3" fmla="*/ 0 h 396044"/>
                <a:gd name="connsiteX4" fmla="*/ 360040 w 504056"/>
                <a:gd name="connsiteY4" fmla="*/ 0 h 396044"/>
                <a:gd name="connsiteX5" fmla="*/ 425370 w 504056"/>
                <a:gd name="connsiteY5" fmla="*/ 96317 h 396044"/>
                <a:gd name="connsiteX6" fmla="*/ 500732 w 504056"/>
                <a:gd name="connsiteY6" fmla="*/ 342502 h 396044"/>
                <a:gd name="connsiteX7" fmla="*/ 504056 w 504056"/>
                <a:gd name="connsiteY7" fmla="*/ 396044 h 396044"/>
                <a:gd name="connsiteX8" fmla="*/ 445467 w 504056"/>
                <a:gd name="connsiteY8" fmla="*/ 387720 h 396044"/>
                <a:gd name="connsiteX9" fmla="*/ 360040 w 504056"/>
                <a:gd name="connsiteY9" fmla="*/ 360040 h 396044"/>
                <a:gd name="connsiteX10" fmla="*/ 252028 w 504056"/>
                <a:gd name="connsiteY10" fmla="*/ 180020 h 396044"/>
                <a:gd name="connsiteX11" fmla="*/ 144016 w 504056"/>
                <a:gd name="connsiteY11" fmla="*/ 360040 h 396044"/>
                <a:gd name="connsiteX12" fmla="*/ 72008 w 504056"/>
                <a:gd name="connsiteY12" fmla="*/ 396044 h 396044"/>
                <a:gd name="connsiteX13" fmla="*/ 0 w 504056"/>
                <a:gd name="connsiteY13" fmla="*/ 396044 h 396044"/>
                <a:gd name="connsiteX0" fmla="*/ 0 w 504056"/>
                <a:gd name="connsiteY0" fmla="*/ 396044 h 396044"/>
                <a:gd name="connsiteX1" fmla="*/ 0 w 504056"/>
                <a:gd name="connsiteY1" fmla="*/ 324036 h 396044"/>
                <a:gd name="connsiteX2" fmla="*/ 72008 w 504056"/>
                <a:gd name="connsiteY2" fmla="*/ 108012 h 396044"/>
                <a:gd name="connsiteX3" fmla="*/ 144016 w 504056"/>
                <a:gd name="connsiteY3" fmla="*/ 0 h 396044"/>
                <a:gd name="connsiteX4" fmla="*/ 360040 w 504056"/>
                <a:gd name="connsiteY4" fmla="*/ 0 h 396044"/>
                <a:gd name="connsiteX5" fmla="*/ 425370 w 504056"/>
                <a:gd name="connsiteY5" fmla="*/ 96317 h 396044"/>
                <a:gd name="connsiteX6" fmla="*/ 500732 w 504056"/>
                <a:gd name="connsiteY6" fmla="*/ 342502 h 396044"/>
                <a:gd name="connsiteX7" fmla="*/ 504056 w 504056"/>
                <a:gd name="connsiteY7" fmla="*/ 396044 h 396044"/>
                <a:gd name="connsiteX8" fmla="*/ 445467 w 504056"/>
                <a:gd name="connsiteY8" fmla="*/ 387720 h 396044"/>
                <a:gd name="connsiteX9" fmla="*/ 360040 w 504056"/>
                <a:gd name="connsiteY9" fmla="*/ 360040 h 396044"/>
                <a:gd name="connsiteX10" fmla="*/ 252028 w 504056"/>
                <a:gd name="connsiteY10" fmla="*/ 180020 h 396044"/>
                <a:gd name="connsiteX11" fmla="*/ 144016 w 504056"/>
                <a:gd name="connsiteY11" fmla="*/ 360040 h 396044"/>
                <a:gd name="connsiteX12" fmla="*/ 72008 w 504056"/>
                <a:gd name="connsiteY12" fmla="*/ 396044 h 396044"/>
                <a:gd name="connsiteX13" fmla="*/ 0 w 504056"/>
                <a:gd name="connsiteY13" fmla="*/ 396044 h 396044"/>
                <a:gd name="connsiteX0" fmla="*/ 0 w 504056"/>
                <a:gd name="connsiteY0" fmla="*/ 396044 h 396044"/>
                <a:gd name="connsiteX1" fmla="*/ 0 w 504056"/>
                <a:gd name="connsiteY1" fmla="*/ 324036 h 396044"/>
                <a:gd name="connsiteX2" fmla="*/ 72008 w 504056"/>
                <a:gd name="connsiteY2" fmla="*/ 108012 h 396044"/>
                <a:gd name="connsiteX3" fmla="*/ 144016 w 504056"/>
                <a:gd name="connsiteY3" fmla="*/ 0 h 396044"/>
                <a:gd name="connsiteX4" fmla="*/ 360040 w 504056"/>
                <a:gd name="connsiteY4" fmla="*/ 0 h 396044"/>
                <a:gd name="connsiteX5" fmla="*/ 425370 w 504056"/>
                <a:gd name="connsiteY5" fmla="*/ 96317 h 396044"/>
                <a:gd name="connsiteX6" fmla="*/ 500732 w 504056"/>
                <a:gd name="connsiteY6" fmla="*/ 342502 h 396044"/>
                <a:gd name="connsiteX7" fmla="*/ 504056 w 504056"/>
                <a:gd name="connsiteY7" fmla="*/ 396044 h 396044"/>
                <a:gd name="connsiteX8" fmla="*/ 445467 w 504056"/>
                <a:gd name="connsiteY8" fmla="*/ 387720 h 396044"/>
                <a:gd name="connsiteX9" fmla="*/ 360040 w 504056"/>
                <a:gd name="connsiteY9" fmla="*/ 360040 h 396044"/>
                <a:gd name="connsiteX10" fmla="*/ 252028 w 504056"/>
                <a:gd name="connsiteY10" fmla="*/ 180020 h 396044"/>
                <a:gd name="connsiteX11" fmla="*/ 144016 w 504056"/>
                <a:gd name="connsiteY11" fmla="*/ 360040 h 396044"/>
                <a:gd name="connsiteX12" fmla="*/ 72008 w 504056"/>
                <a:gd name="connsiteY12" fmla="*/ 396044 h 396044"/>
                <a:gd name="connsiteX13" fmla="*/ 0 w 504056"/>
                <a:gd name="connsiteY13" fmla="*/ 396044 h 396044"/>
                <a:gd name="connsiteX0" fmla="*/ 0 w 504056"/>
                <a:gd name="connsiteY0" fmla="*/ 396044 h 396044"/>
                <a:gd name="connsiteX1" fmla="*/ 0 w 504056"/>
                <a:gd name="connsiteY1" fmla="*/ 324036 h 396044"/>
                <a:gd name="connsiteX2" fmla="*/ 72008 w 504056"/>
                <a:gd name="connsiteY2" fmla="*/ 108012 h 396044"/>
                <a:gd name="connsiteX3" fmla="*/ 144016 w 504056"/>
                <a:gd name="connsiteY3" fmla="*/ 0 h 396044"/>
                <a:gd name="connsiteX4" fmla="*/ 360040 w 504056"/>
                <a:gd name="connsiteY4" fmla="*/ 0 h 396044"/>
                <a:gd name="connsiteX5" fmla="*/ 425370 w 504056"/>
                <a:gd name="connsiteY5" fmla="*/ 96317 h 396044"/>
                <a:gd name="connsiteX6" fmla="*/ 500732 w 504056"/>
                <a:gd name="connsiteY6" fmla="*/ 342502 h 396044"/>
                <a:gd name="connsiteX7" fmla="*/ 504056 w 504056"/>
                <a:gd name="connsiteY7" fmla="*/ 396044 h 396044"/>
                <a:gd name="connsiteX8" fmla="*/ 445467 w 504056"/>
                <a:gd name="connsiteY8" fmla="*/ 387720 h 396044"/>
                <a:gd name="connsiteX9" fmla="*/ 360040 w 504056"/>
                <a:gd name="connsiteY9" fmla="*/ 360040 h 396044"/>
                <a:gd name="connsiteX10" fmla="*/ 252028 w 504056"/>
                <a:gd name="connsiteY10" fmla="*/ 216024 h 396044"/>
                <a:gd name="connsiteX11" fmla="*/ 144016 w 504056"/>
                <a:gd name="connsiteY11" fmla="*/ 360040 h 396044"/>
                <a:gd name="connsiteX12" fmla="*/ 72008 w 504056"/>
                <a:gd name="connsiteY12" fmla="*/ 396044 h 396044"/>
                <a:gd name="connsiteX13" fmla="*/ 0 w 504056"/>
                <a:gd name="connsiteY13" fmla="*/ 396044 h 396044"/>
                <a:gd name="connsiteX0" fmla="*/ 0 w 504056"/>
                <a:gd name="connsiteY0" fmla="*/ 396044 h 396044"/>
                <a:gd name="connsiteX1" fmla="*/ 0 w 504056"/>
                <a:gd name="connsiteY1" fmla="*/ 324036 h 396044"/>
                <a:gd name="connsiteX2" fmla="*/ 72008 w 504056"/>
                <a:gd name="connsiteY2" fmla="*/ 108012 h 396044"/>
                <a:gd name="connsiteX3" fmla="*/ 144016 w 504056"/>
                <a:gd name="connsiteY3" fmla="*/ 0 h 396044"/>
                <a:gd name="connsiteX4" fmla="*/ 360040 w 504056"/>
                <a:gd name="connsiteY4" fmla="*/ 0 h 396044"/>
                <a:gd name="connsiteX5" fmla="*/ 425370 w 504056"/>
                <a:gd name="connsiteY5" fmla="*/ 96317 h 396044"/>
                <a:gd name="connsiteX6" fmla="*/ 500732 w 504056"/>
                <a:gd name="connsiteY6" fmla="*/ 342502 h 396044"/>
                <a:gd name="connsiteX7" fmla="*/ 504056 w 504056"/>
                <a:gd name="connsiteY7" fmla="*/ 396044 h 396044"/>
                <a:gd name="connsiteX8" fmla="*/ 445467 w 504056"/>
                <a:gd name="connsiteY8" fmla="*/ 387720 h 396044"/>
                <a:gd name="connsiteX9" fmla="*/ 360040 w 504056"/>
                <a:gd name="connsiteY9" fmla="*/ 360040 h 396044"/>
                <a:gd name="connsiteX10" fmla="*/ 252028 w 504056"/>
                <a:gd name="connsiteY10" fmla="*/ 216024 h 396044"/>
                <a:gd name="connsiteX11" fmla="*/ 144016 w 504056"/>
                <a:gd name="connsiteY11" fmla="*/ 360040 h 396044"/>
                <a:gd name="connsiteX12" fmla="*/ 72008 w 504056"/>
                <a:gd name="connsiteY12" fmla="*/ 396044 h 396044"/>
                <a:gd name="connsiteX13" fmla="*/ 0 w 504056"/>
                <a:gd name="connsiteY13" fmla="*/ 396044 h 396044"/>
                <a:gd name="connsiteX0" fmla="*/ 0 w 504056"/>
                <a:gd name="connsiteY0" fmla="*/ 396044 h 396044"/>
                <a:gd name="connsiteX1" fmla="*/ 0 w 504056"/>
                <a:gd name="connsiteY1" fmla="*/ 324036 h 396044"/>
                <a:gd name="connsiteX2" fmla="*/ 72008 w 504056"/>
                <a:gd name="connsiteY2" fmla="*/ 108012 h 396044"/>
                <a:gd name="connsiteX3" fmla="*/ 144016 w 504056"/>
                <a:gd name="connsiteY3" fmla="*/ 0 h 396044"/>
                <a:gd name="connsiteX4" fmla="*/ 360040 w 504056"/>
                <a:gd name="connsiteY4" fmla="*/ 0 h 396044"/>
                <a:gd name="connsiteX5" fmla="*/ 425370 w 504056"/>
                <a:gd name="connsiteY5" fmla="*/ 96317 h 396044"/>
                <a:gd name="connsiteX6" fmla="*/ 500732 w 504056"/>
                <a:gd name="connsiteY6" fmla="*/ 342502 h 396044"/>
                <a:gd name="connsiteX7" fmla="*/ 504056 w 504056"/>
                <a:gd name="connsiteY7" fmla="*/ 396044 h 396044"/>
                <a:gd name="connsiteX8" fmla="*/ 445467 w 504056"/>
                <a:gd name="connsiteY8" fmla="*/ 387720 h 396044"/>
                <a:gd name="connsiteX9" fmla="*/ 360040 w 504056"/>
                <a:gd name="connsiteY9" fmla="*/ 360040 h 396044"/>
                <a:gd name="connsiteX10" fmla="*/ 252028 w 504056"/>
                <a:gd name="connsiteY10" fmla="*/ 252028 h 396044"/>
                <a:gd name="connsiteX11" fmla="*/ 144016 w 504056"/>
                <a:gd name="connsiteY11" fmla="*/ 360040 h 396044"/>
                <a:gd name="connsiteX12" fmla="*/ 72008 w 504056"/>
                <a:gd name="connsiteY12" fmla="*/ 396044 h 396044"/>
                <a:gd name="connsiteX13" fmla="*/ 0 w 504056"/>
                <a:gd name="connsiteY13" fmla="*/ 396044 h 396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4056" h="396044">
                  <a:moveTo>
                    <a:pt x="0" y="396044"/>
                  </a:moveTo>
                  <a:lnTo>
                    <a:pt x="0" y="324036"/>
                  </a:lnTo>
                  <a:lnTo>
                    <a:pt x="72008" y="108012"/>
                  </a:lnTo>
                  <a:lnTo>
                    <a:pt x="144016" y="0"/>
                  </a:lnTo>
                  <a:lnTo>
                    <a:pt x="360040" y="0"/>
                  </a:lnTo>
                  <a:lnTo>
                    <a:pt x="425370" y="96317"/>
                  </a:lnTo>
                  <a:lnTo>
                    <a:pt x="500732" y="342502"/>
                  </a:lnTo>
                  <a:lnTo>
                    <a:pt x="504056" y="396044"/>
                  </a:lnTo>
                  <a:lnTo>
                    <a:pt x="445467" y="387720"/>
                  </a:lnTo>
                  <a:lnTo>
                    <a:pt x="360040" y="360040"/>
                  </a:lnTo>
                  <a:cubicBezTo>
                    <a:pt x="324036" y="300033"/>
                    <a:pt x="326572" y="322161"/>
                    <a:pt x="252028" y="252028"/>
                  </a:cubicBezTo>
                  <a:cubicBezTo>
                    <a:pt x="205141" y="297001"/>
                    <a:pt x="180020" y="300033"/>
                    <a:pt x="144016" y="360040"/>
                  </a:cubicBezTo>
                  <a:lnTo>
                    <a:pt x="72008" y="396044"/>
                  </a:lnTo>
                  <a:lnTo>
                    <a:pt x="0" y="396044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>
              <a:outerShdw blurRad="88900" dist="38100" dir="16200000" sx="106000" sy="106000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 prstMaterial="metal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6" name="Полилиния 105"/>
            <p:cNvSpPr/>
            <p:nvPr/>
          </p:nvSpPr>
          <p:spPr>
            <a:xfrm rot="10800000">
              <a:off x="4247964" y="4681715"/>
              <a:ext cx="864096" cy="432049"/>
            </a:xfrm>
            <a:custGeom>
              <a:avLst/>
              <a:gdLst>
                <a:gd name="connsiteX0" fmla="*/ 35292 w 997193"/>
                <a:gd name="connsiteY0" fmla="*/ 415636 h 520731"/>
                <a:gd name="connsiteX1" fmla="*/ 59043 w 997193"/>
                <a:gd name="connsiteY1" fmla="*/ 332509 h 520731"/>
                <a:gd name="connsiteX2" fmla="*/ 106544 w 997193"/>
                <a:gd name="connsiteY2" fmla="*/ 261257 h 520731"/>
                <a:gd name="connsiteX3" fmla="*/ 177796 w 997193"/>
                <a:gd name="connsiteY3" fmla="*/ 225631 h 520731"/>
                <a:gd name="connsiteX4" fmla="*/ 249048 w 997193"/>
                <a:gd name="connsiteY4" fmla="*/ 178130 h 520731"/>
                <a:gd name="connsiteX5" fmla="*/ 284674 w 997193"/>
                <a:gd name="connsiteY5" fmla="*/ 154379 h 520731"/>
                <a:gd name="connsiteX6" fmla="*/ 355926 w 997193"/>
                <a:gd name="connsiteY6" fmla="*/ 130628 h 520731"/>
                <a:gd name="connsiteX7" fmla="*/ 450928 w 997193"/>
                <a:gd name="connsiteY7" fmla="*/ 106878 h 520731"/>
                <a:gd name="connsiteX8" fmla="*/ 593432 w 997193"/>
                <a:gd name="connsiteY8" fmla="*/ 95002 h 520731"/>
                <a:gd name="connsiteX9" fmla="*/ 629058 w 997193"/>
                <a:gd name="connsiteY9" fmla="*/ 83127 h 520731"/>
                <a:gd name="connsiteX10" fmla="*/ 700310 w 997193"/>
                <a:gd name="connsiteY10" fmla="*/ 35626 h 520731"/>
                <a:gd name="connsiteX11" fmla="*/ 771562 w 997193"/>
                <a:gd name="connsiteY11" fmla="*/ 11875 h 520731"/>
                <a:gd name="connsiteX12" fmla="*/ 807188 w 997193"/>
                <a:gd name="connsiteY12" fmla="*/ 0 h 520731"/>
                <a:gd name="connsiteX13" fmla="*/ 902191 w 997193"/>
                <a:gd name="connsiteY13" fmla="*/ 11875 h 520731"/>
                <a:gd name="connsiteX14" fmla="*/ 937817 w 997193"/>
                <a:gd name="connsiteY14" fmla="*/ 23751 h 520731"/>
                <a:gd name="connsiteX15" fmla="*/ 961567 w 997193"/>
                <a:gd name="connsiteY15" fmla="*/ 95002 h 520731"/>
                <a:gd name="connsiteX16" fmla="*/ 985318 w 997193"/>
                <a:gd name="connsiteY16" fmla="*/ 130628 h 520731"/>
                <a:gd name="connsiteX17" fmla="*/ 997193 w 997193"/>
                <a:gd name="connsiteY17" fmla="*/ 213756 h 520731"/>
                <a:gd name="connsiteX18" fmla="*/ 961567 w 997193"/>
                <a:gd name="connsiteY18" fmla="*/ 320634 h 520731"/>
                <a:gd name="connsiteX19" fmla="*/ 925941 w 997193"/>
                <a:gd name="connsiteY19" fmla="*/ 344384 h 520731"/>
                <a:gd name="connsiteX20" fmla="*/ 890315 w 997193"/>
                <a:gd name="connsiteY20" fmla="*/ 356260 h 520731"/>
                <a:gd name="connsiteX21" fmla="*/ 819063 w 997193"/>
                <a:gd name="connsiteY21" fmla="*/ 391886 h 520731"/>
                <a:gd name="connsiteX22" fmla="*/ 593432 w 997193"/>
                <a:gd name="connsiteY22" fmla="*/ 380010 h 520731"/>
                <a:gd name="connsiteX23" fmla="*/ 522180 w 997193"/>
                <a:gd name="connsiteY23" fmla="*/ 356260 h 520731"/>
                <a:gd name="connsiteX24" fmla="*/ 486554 w 997193"/>
                <a:gd name="connsiteY24" fmla="*/ 344384 h 520731"/>
                <a:gd name="connsiteX25" fmla="*/ 284674 w 997193"/>
                <a:gd name="connsiteY25" fmla="*/ 356260 h 520731"/>
                <a:gd name="connsiteX26" fmla="*/ 213422 w 997193"/>
                <a:gd name="connsiteY26" fmla="*/ 380010 h 520731"/>
                <a:gd name="connsiteX27" fmla="*/ 177796 w 997193"/>
                <a:gd name="connsiteY27" fmla="*/ 391886 h 520731"/>
                <a:gd name="connsiteX28" fmla="*/ 118419 w 997193"/>
                <a:gd name="connsiteY28" fmla="*/ 439387 h 520731"/>
                <a:gd name="connsiteX29" fmla="*/ 47167 w 997193"/>
                <a:gd name="connsiteY29" fmla="*/ 486888 h 520731"/>
                <a:gd name="connsiteX30" fmla="*/ 11541 w 997193"/>
                <a:gd name="connsiteY30" fmla="*/ 510639 h 520731"/>
                <a:gd name="connsiteX31" fmla="*/ 23417 w 997193"/>
                <a:gd name="connsiteY31" fmla="*/ 463138 h 520731"/>
                <a:gd name="connsiteX32" fmla="*/ 35292 w 997193"/>
                <a:gd name="connsiteY32" fmla="*/ 415636 h 520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97193" h="520731">
                  <a:moveTo>
                    <a:pt x="35292" y="415636"/>
                  </a:moveTo>
                  <a:cubicBezTo>
                    <a:pt x="41230" y="393865"/>
                    <a:pt x="51297" y="346452"/>
                    <a:pt x="59043" y="332509"/>
                  </a:cubicBezTo>
                  <a:cubicBezTo>
                    <a:pt x="72906" y="307556"/>
                    <a:pt x="82793" y="277091"/>
                    <a:pt x="106544" y="261257"/>
                  </a:cubicBezTo>
                  <a:cubicBezTo>
                    <a:pt x="152585" y="230562"/>
                    <a:pt x="128630" y="242019"/>
                    <a:pt x="177796" y="225631"/>
                  </a:cubicBezTo>
                  <a:cubicBezTo>
                    <a:pt x="245332" y="158095"/>
                    <a:pt x="180302" y="212503"/>
                    <a:pt x="249048" y="178130"/>
                  </a:cubicBezTo>
                  <a:cubicBezTo>
                    <a:pt x="261814" y="171747"/>
                    <a:pt x="271632" y="160176"/>
                    <a:pt x="284674" y="154379"/>
                  </a:cubicBezTo>
                  <a:cubicBezTo>
                    <a:pt x="307552" y="144211"/>
                    <a:pt x="332175" y="138545"/>
                    <a:pt x="355926" y="130628"/>
                  </a:cubicBezTo>
                  <a:cubicBezTo>
                    <a:pt x="393732" y="118026"/>
                    <a:pt x="406637" y="112089"/>
                    <a:pt x="450928" y="106878"/>
                  </a:cubicBezTo>
                  <a:cubicBezTo>
                    <a:pt x="498268" y="101309"/>
                    <a:pt x="545931" y="98961"/>
                    <a:pt x="593432" y="95002"/>
                  </a:cubicBezTo>
                  <a:cubicBezTo>
                    <a:pt x="605307" y="91044"/>
                    <a:pt x="618116" y="89206"/>
                    <a:pt x="629058" y="83127"/>
                  </a:cubicBezTo>
                  <a:cubicBezTo>
                    <a:pt x="654011" y="69265"/>
                    <a:pt x="673230" y="44653"/>
                    <a:pt x="700310" y="35626"/>
                  </a:cubicBezTo>
                  <a:lnTo>
                    <a:pt x="771562" y="11875"/>
                  </a:lnTo>
                  <a:lnTo>
                    <a:pt x="807188" y="0"/>
                  </a:lnTo>
                  <a:cubicBezTo>
                    <a:pt x="838856" y="3958"/>
                    <a:pt x="870792" y="6166"/>
                    <a:pt x="902191" y="11875"/>
                  </a:cubicBezTo>
                  <a:cubicBezTo>
                    <a:pt x="914507" y="14114"/>
                    <a:pt x="930541" y="13565"/>
                    <a:pt x="937817" y="23751"/>
                  </a:cubicBezTo>
                  <a:cubicBezTo>
                    <a:pt x="952368" y="44123"/>
                    <a:pt x="947680" y="74172"/>
                    <a:pt x="961567" y="95002"/>
                  </a:cubicBezTo>
                  <a:lnTo>
                    <a:pt x="985318" y="130628"/>
                  </a:lnTo>
                  <a:cubicBezTo>
                    <a:pt x="989276" y="158337"/>
                    <a:pt x="997193" y="185765"/>
                    <a:pt x="997193" y="213756"/>
                  </a:cubicBezTo>
                  <a:cubicBezTo>
                    <a:pt x="997193" y="253565"/>
                    <a:pt x="990245" y="291957"/>
                    <a:pt x="961567" y="320634"/>
                  </a:cubicBezTo>
                  <a:cubicBezTo>
                    <a:pt x="951475" y="330726"/>
                    <a:pt x="938706" y="338001"/>
                    <a:pt x="925941" y="344384"/>
                  </a:cubicBezTo>
                  <a:cubicBezTo>
                    <a:pt x="914745" y="349982"/>
                    <a:pt x="901511" y="350662"/>
                    <a:pt x="890315" y="356260"/>
                  </a:cubicBezTo>
                  <a:cubicBezTo>
                    <a:pt x="798232" y="402302"/>
                    <a:pt x="908610" y="362035"/>
                    <a:pt x="819063" y="391886"/>
                  </a:cubicBezTo>
                  <a:cubicBezTo>
                    <a:pt x="743853" y="387927"/>
                    <a:pt x="668210" y="388983"/>
                    <a:pt x="593432" y="380010"/>
                  </a:cubicBezTo>
                  <a:cubicBezTo>
                    <a:pt x="568575" y="377027"/>
                    <a:pt x="545931" y="364177"/>
                    <a:pt x="522180" y="356260"/>
                  </a:cubicBezTo>
                  <a:lnTo>
                    <a:pt x="486554" y="344384"/>
                  </a:lnTo>
                  <a:cubicBezTo>
                    <a:pt x="419261" y="348343"/>
                    <a:pt x="351517" y="347541"/>
                    <a:pt x="284674" y="356260"/>
                  </a:cubicBezTo>
                  <a:cubicBezTo>
                    <a:pt x="259849" y="359498"/>
                    <a:pt x="237173" y="372093"/>
                    <a:pt x="213422" y="380010"/>
                  </a:cubicBezTo>
                  <a:lnTo>
                    <a:pt x="177796" y="391886"/>
                  </a:lnTo>
                  <a:cubicBezTo>
                    <a:pt x="124677" y="471563"/>
                    <a:pt x="187252" y="393499"/>
                    <a:pt x="118419" y="439387"/>
                  </a:cubicBezTo>
                  <a:cubicBezTo>
                    <a:pt x="29464" y="498690"/>
                    <a:pt x="131877" y="458652"/>
                    <a:pt x="47167" y="486888"/>
                  </a:cubicBezTo>
                  <a:cubicBezTo>
                    <a:pt x="35292" y="494805"/>
                    <a:pt x="21633" y="520731"/>
                    <a:pt x="11541" y="510639"/>
                  </a:cubicBezTo>
                  <a:cubicBezTo>
                    <a:pt x="0" y="499098"/>
                    <a:pt x="18727" y="478771"/>
                    <a:pt x="23417" y="463138"/>
                  </a:cubicBezTo>
                  <a:cubicBezTo>
                    <a:pt x="45293" y="390220"/>
                    <a:pt x="29354" y="437408"/>
                    <a:pt x="35292" y="415636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>
              <a:outerShdw blurRad="101600" dist="38100" dir="16200000" sx="106000" sy="106000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 prstMaterial="metal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</p:spTree>
  </p:cSld>
  <p:clrMapOvr>
    <a:masterClrMapping/>
  </p:clrMapOvr>
  <p:transition advClick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ED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5" r:id="rId3"/>
  </p:sldLayoutIdLst>
  <p:transition advClick="0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jpe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slide" Target="slide15.xml"/><Relationship Id="rId18" Type="http://schemas.openxmlformats.org/officeDocument/2006/relationships/slide" Target="slide20.xml"/><Relationship Id="rId3" Type="http://schemas.openxmlformats.org/officeDocument/2006/relationships/slide" Target="slide5.xml"/><Relationship Id="rId21" Type="http://schemas.openxmlformats.org/officeDocument/2006/relationships/slide" Target="slide23.xml"/><Relationship Id="rId7" Type="http://schemas.openxmlformats.org/officeDocument/2006/relationships/slide" Target="slide9.xml"/><Relationship Id="rId12" Type="http://schemas.openxmlformats.org/officeDocument/2006/relationships/slide" Target="slide14.xml"/><Relationship Id="rId17" Type="http://schemas.openxmlformats.org/officeDocument/2006/relationships/slide" Target="slide18.xml"/><Relationship Id="rId2" Type="http://schemas.openxmlformats.org/officeDocument/2006/relationships/slide" Target="slide4.xml"/><Relationship Id="rId16" Type="http://schemas.openxmlformats.org/officeDocument/2006/relationships/slide" Target="slide19.xml"/><Relationship Id="rId20" Type="http://schemas.openxmlformats.org/officeDocument/2006/relationships/slide" Target="slide2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8.xml"/><Relationship Id="rId11" Type="http://schemas.openxmlformats.org/officeDocument/2006/relationships/slide" Target="slide13.xml"/><Relationship Id="rId24" Type="http://schemas.openxmlformats.org/officeDocument/2006/relationships/image" Target="../media/image11.png"/><Relationship Id="rId5" Type="http://schemas.openxmlformats.org/officeDocument/2006/relationships/slide" Target="slide7.xml"/><Relationship Id="rId15" Type="http://schemas.openxmlformats.org/officeDocument/2006/relationships/slide" Target="slide17.xml"/><Relationship Id="rId23" Type="http://schemas.openxmlformats.org/officeDocument/2006/relationships/image" Target="../media/image10.jpeg"/><Relationship Id="rId10" Type="http://schemas.openxmlformats.org/officeDocument/2006/relationships/slide" Target="slide12.xml"/><Relationship Id="rId19" Type="http://schemas.openxmlformats.org/officeDocument/2006/relationships/slide" Target="slide21.xml"/><Relationship Id="rId4" Type="http://schemas.openxmlformats.org/officeDocument/2006/relationships/slide" Target="slide6.xml"/><Relationship Id="rId9" Type="http://schemas.openxmlformats.org/officeDocument/2006/relationships/slide" Target="slide11.xml"/><Relationship Id="rId14" Type="http://schemas.openxmlformats.org/officeDocument/2006/relationships/slide" Target="slide16.xml"/><Relationship Id="rId22" Type="http://schemas.openxmlformats.org/officeDocument/2006/relationships/slide" Target="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:\мастер класс\малышев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55" y="0"/>
            <a:ext cx="6915278" cy="6848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фон.jpg"/>
          <p:cNvPicPr>
            <a:picLocks noChangeAspect="1"/>
          </p:cNvPicPr>
          <p:nvPr/>
        </p:nvPicPr>
        <p:blipFill>
          <a:blip r:embed="rId4" cstate="print">
            <a:lum bright="32000"/>
          </a:blip>
          <a:stretch>
            <a:fillRect/>
          </a:stretch>
        </p:blipFill>
        <p:spPr>
          <a:xfrm>
            <a:off x="-756591" y="0"/>
            <a:ext cx="98894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191132" y="4545124"/>
            <a:ext cx="392392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по пропаганде Здорового Образа Жизни 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1 категории 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МОУ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«ООШ п. Лощинный»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Энгельсского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Рудая 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настасия Павловна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acer\Desktop\малышева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6716" y="0"/>
            <a:ext cx="59767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87624" y="6074132"/>
            <a:ext cx="4464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ЭПИДЕМИЯ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5" name="триггер"/>
          <p:cNvSpPr/>
          <p:nvPr/>
        </p:nvSpPr>
        <p:spPr>
          <a:xfrm>
            <a:off x="251520" y="6093296"/>
            <a:ext cx="936104" cy="50405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18536" y="1653580"/>
            <a:ext cx="8136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1A3F6C"/>
                </a:solidFill>
              </a:rPr>
              <a:t>Вопрос: </a:t>
            </a:r>
            <a:r>
              <a:rPr lang="ru-RU" sz="2400" b="1" dirty="0">
                <a:solidFill>
                  <a:srgbClr val="1A3F6C"/>
                </a:solidFill>
              </a:rPr>
              <a:t>Как называется массовое </a:t>
            </a:r>
            <a:endParaRPr lang="ru-RU" sz="2400" b="1" dirty="0" smtClean="0">
              <a:solidFill>
                <a:srgbClr val="1A3F6C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1A3F6C"/>
                </a:solidFill>
              </a:rPr>
              <a:t>заболевание </a:t>
            </a:r>
            <a:r>
              <a:rPr lang="ru-RU" sz="2400" b="1" dirty="0">
                <a:solidFill>
                  <a:srgbClr val="1A3F6C"/>
                </a:solidFill>
              </a:rPr>
              <a:t>людей. ?</a:t>
            </a:r>
          </a:p>
        </p:txBody>
      </p:sp>
      <p:sp>
        <p:nvSpPr>
          <p:cNvPr id="60" name="ТРИГГЕР Справочник">
            <a:hlinkClick r:id="rId2" action="ppaction://hlinksldjump" tooltip="Получить справочную информацию об эндокринном органе "/>
          </p:cNvPr>
          <p:cNvSpPr/>
          <p:nvPr/>
        </p:nvSpPr>
        <p:spPr>
          <a:xfrm>
            <a:off x="8460432" y="1268760"/>
            <a:ext cx="719572" cy="72008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7604" y="4545124"/>
            <a:ext cx="1776396" cy="2306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 descr="H:\мастер класс\сердце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8681" y="586784"/>
            <a:ext cx="1545319" cy="1411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740" y="2557959"/>
            <a:ext cx="4370028" cy="2908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87624" y="6093296"/>
            <a:ext cx="4464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ЗАКАЛИВАНИЕ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5" name="триггер"/>
          <p:cNvSpPr/>
          <p:nvPr/>
        </p:nvSpPr>
        <p:spPr>
          <a:xfrm>
            <a:off x="251520" y="6093296"/>
            <a:ext cx="936104" cy="50405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95536" y="1292562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1A3F6C"/>
                </a:solidFill>
              </a:rPr>
              <a:t>Вопрос</a:t>
            </a:r>
            <a:r>
              <a:rPr lang="ru-RU" sz="2400" b="1" dirty="0" smtClean="0">
                <a:solidFill>
                  <a:srgbClr val="1A3F6C"/>
                </a:solidFill>
              </a:rPr>
              <a:t>: Тренировка </a:t>
            </a:r>
            <a:r>
              <a:rPr lang="ru-RU" sz="2400" b="1" dirty="0">
                <a:solidFill>
                  <a:srgbClr val="1A3F6C"/>
                </a:solidFill>
              </a:rPr>
              <a:t>организма холодом. ?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653136"/>
            <a:ext cx="1763576" cy="219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H:\мастер класс\сердце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8681" y="586784"/>
            <a:ext cx="1545319" cy="1411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146" y="2204864"/>
            <a:ext cx="4856040" cy="2988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87623" y="6074132"/>
            <a:ext cx="69524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КУРЕНИЕ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5" name="триггер"/>
          <p:cNvSpPr/>
          <p:nvPr/>
        </p:nvSpPr>
        <p:spPr>
          <a:xfrm>
            <a:off x="251520" y="6093296"/>
            <a:ext cx="936104" cy="50405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-15664" y="1292562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1A3F6C"/>
                </a:solidFill>
              </a:rPr>
              <a:t>Вопрос: </a:t>
            </a:r>
            <a:r>
              <a:rPr lang="ru-RU" sz="2400" b="1" dirty="0">
                <a:solidFill>
                  <a:srgbClr val="1A3F6C"/>
                </a:solidFill>
              </a:rPr>
              <a:t>Добровольное отравление никотином…</a:t>
            </a:r>
          </a:p>
        </p:txBody>
      </p:sp>
      <p:sp>
        <p:nvSpPr>
          <p:cNvPr id="60" name="ТРИГГЕР Справочник">
            <a:hlinkClick r:id="rId2" action="ppaction://hlinksldjump" tooltip="Получить справочную информацию об эндокринном органе "/>
          </p:cNvPr>
          <p:cNvSpPr/>
          <p:nvPr/>
        </p:nvSpPr>
        <p:spPr>
          <a:xfrm>
            <a:off x="8460432" y="1268760"/>
            <a:ext cx="719572" cy="72008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292" y="4293096"/>
            <a:ext cx="1943708" cy="2522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H:\мастер класс\сердце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8681" y="586784"/>
            <a:ext cx="1545319" cy="1411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456891"/>
            <a:ext cx="5544186" cy="2924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75656" y="6074132"/>
            <a:ext cx="4464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СОН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6" name="триггер"/>
          <p:cNvSpPr/>
          <p:nvPr/>
        </p:nvSpPr>
        <p:spPr>
          <a:xfrm>
            <a:off x="251520" y="6093296"/>
            <a:ext cx="936104" cy="50405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51520" y="1397967"/>
            <a:ext cx="820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1A3F6C"/>
                </a:solidFill>
              </a:rPr>
              <a:t>Вопрос: </a:t>
            </a:r>
            <a:r>
              <a:rPr lang="ru-RU" sz="2400" b="1" dirty="0">
                <a:solidFill>
                  <a:srgbClr val="1A3F6C"/>
                </a:solidFill>
              </a:rPr>
              <a:t>В этом состоянии люди проводят треть своей жизни. Оно полезно и необходимо. Что это? </a:t>
            </a:r>
          </a:p>
        </p:txBody>
      </p:sp>
      <p:sp>
        <p:nvSpPr>
          <p:cNvPr id="61" name="ТРИГГЕР Справочник">
            <a:hlinkClick r:id="rId2" action="ppaction://hlinksldjump" tooltip="Получить справочную информацию об эндокринном органе "/>
          </p:cNvPr>
          <p:cNvSpPr/>
          <p:nvPr/>
        </p:nvSpPr>
        <p:spPr>
          <a:xfrm>
            <a:off x="8460432" y="1268760"/>
            <a:ext cx="719572" cy="72008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308" y="4353451"/>
            <a:ext cx="1843570" cy="2504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H:\мастер класс\сердце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8681" y="586784"/>
            <a:ext cx="1545319" cy="1411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628900"/>
            <a:ext cx="4964857" cy="27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73436" y="6160658"/>
            <a:ext cx="6033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Утро встречают зарядкой, вечер провожают прогулкой.</a:t>
            </a:r>
          </a:p>
        </p:txBody>
      </p:sp>
      <p:sp>
        <p:nvSpPr>
          <p:cNvPr id="5" name="триггер"/>
          <p:cNvSpPr/>
          <p:nvPr/>
        </p:nvSpPr>
        <p:spPr>
          <a:xfrm>
            <a:off x="251520" y="6093296"/>
            <a:ext cx="936104" cy="50405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83038" y="1482281"/>
            <a:ext cx="828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1A3F6C"/>
                </a:solidFill>
              </a:rPr>
              <a:t>ПОСЛОВИЦА:</a:t>
            </a:r>
          </a:p>
          <a:p>
            <a:pPr algn="ctr"/>
            <a:r>
              <a:rPr lang="ru-RU" sz="2400" b="1" dirty="0" smtClean="0">
                <a:solidFill>
                  <a:srgbClr val="1A3F6C"/>
                </a:solidFill>
              </a:rPr>
              <a:t>Утро </a:t>
            </a:r>
            <a:r>
              <a:rPr lang="ru-RU" sz="2400" b="1" dirty="0">
                <a:solidFill>
                  <a:srgbClr val="1A3F6C"/>
                </a:solidFill>
              </a:rPr>
              <a:t>зарядкой провожают, вечер  прогулкой встречают.</a:t>
            </a:r>
          </a:p>
        </p:txBody>
      </p:sp>
      <p:sp>
        <p:nvSpPr>
          <p:cNvPr id="61" name="ТРИГГЕР Справочник">
            <a:hlinkClick r:id="rId2" action="ppaction://hlinksldjump" tooltip="Получить справочную информацию об эндокринном органе "/>
          </p:cNvPr>
          <p:cNvSpPr/>
          <p:nvPr/>
        </p:nvSpPr>
        <p:spPr>
          <a:xfrm>
            <a:off x="8460432" y="1268760"/>
            <a:ext cx="719572" cy="72008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389" y="4617132"/>
            <a:ext cx="1970611" cy="2226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H:\мастер класс\сердце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4217" y="639740"/>
            <a:ext cx="1235787" cy="1258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735635"/>
            <a:ext cx="5648442" cy="2301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73932" y="6258798"/>
            <a:ext cx="63727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 и организм укрепляют </a:t>
            </a: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ОРГАНИЗМ</a:t>
            </a:r>
            <a:endParaRPr lang="ru-RU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риггер"/>
          <p:cNvSpPr/>
          <p:nvPr/>
        </p:nvSpPr>
        <p:spPr>
          <a:xfrm>
            <a:off x="251520" y="6093296"/>
            <a:ext cx="936104" cy="50405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51520" y="2367796"/>
            <a:ext cx="84044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 smtClean="0">
              <a:solidFill>
                <a:srgbClr val="1A3F6C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1A3F6C"/>
                </a:solidFill>
              </a:rPr>
              <a:t>ПОСЛОВИЦА: Спорт </a:t>
            </a:r>
            <a:r>
              <a:rPr lang="ru-RU" sz="2400" b="1" dirty="0">
                <a:solidFill>
                  <a:srgbClr val="1A3F6C"/>
                </a:solidFill>
              </a:rPr>
              <a:t>и организм укрепляют туризм.</a:t>
            </a:r>
          </a:p>
        </p:txBody>
      </p:sp>
      <p:sp>
        <p:nvSpPr>
          <p:cNvPr id="61" name="ТРИГГЕР Справочник">
            <a:hlinkClick r:id="rId2" action="ppaction://hlinksldjump" tooltip="Получить справочную информацию об эндокринном органе "/>
          </p:cNvPr>
          <p:cNvSpPr/>
          <p:nvPr/>
        </p:nvSpPr>
        <p:spPr>
          <a:xfrm>
            <a:off x="8460432" y="1268760"/>
            <a:ext cx="719572" cy="72008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308" y="4534546"/>
            <a:ext cx="1775651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H:\мастер класс\сердце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8681" y="586784"/>
            <a:ext cx="1545319" cy="1411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7804" y="3432012"/>
            <a:ext cx="3937620" cy="2205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риггер"/>
          <p:cNvSpPr/>
          <p:nvPr/>
        </p:nvSpPr>
        <p:spPr>
          <a:xfrm>
            <a:off x="251520" y="6093296"/>
            <a:ext cx="936104" cy="50405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59532" y="2960948"/>
            <a:ext cx="89649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1A3F6C"/>
                </a:solidFill>
              </a:rPr>
              <a:t>   ПОСЛОВИЦА: Умеренность </a:t>
            </a:r>
            <a:r>
              <a:rPr lang="ru-RU" sz="2400" b="1" dirty="0">
                <a:solidFill>
                  <a:srgbClr val="1A3F6C"/>
                </a:solidFill>
              </a:rPr>
              <a:t>сто врачей целебнее, чем в еде. </a:t>
            </a:r>
            <a:endParaRPr lang="ru-RU" sz="2400" b="1" dirty="0" smtClean="0">
              <a:solidFill>
                <a:srgbClr val="1A3F6C"/>
              </a:solidFill>
            </a:endParaRPr>
          </a:p>
        </p:txBody>
      </p:sp>
      <p:sp>
        <p:nvSpPr>
          <p:cNvPr id="61" name="ТРИГГЕР Справочник">
            <a:hlinkClick r:id="rId2" action="ppaction://hlinksldjump" tooltip="Получить справочную информацию об эндокринном органе "/>
          </p:cNvPr>
          <p:cNvSpPr/>
          <p:nvPr/>
        </p:nvSpPr>
        <p:spPr>
          <a:xfrm>
            <a:off x="8460432" y="1268760"/>
            <a:ext cx="719572" cy="72008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300" y="4722888"/>
            <a:ext cx="1745939" cy="2117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87624" y="6160658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Умеренность в еде целебнее, чем сто врачей.</a:t>
            </a:r>
          </a:p>
        </p:txBody>
      </p:sp>
      <p:pic>
        <p:nvPicPr>
          <p:cNvPr id="8" name="Picture 2" descr="H:\мастер класс\сердце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8681" y="586784"/>
            <a:ext cx="1545319" cy="1411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H:\мастер класс\1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444" y="-248"/>
            <a:ext cx="2085975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764" y="3422613"/>
            <a:ext cx="4442662" cy="2425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87624" y="6093296"/>
            <a:ext cx="60846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Укладываясь спать с пустым желудком, проснешься бодрым.</a:t>
            </a:r>
          </a:p>
        </p:txBody>
      </p:sp>
      <p:sp>
        <p:nvSpPr>
          <p:cNvPr id="5" name="триггер"/>
          <p:cNvSpPr/>
          <p:nvPr/>
        </p:nvSpPr>
        <p:spPr>
          <a:xfrm>
            <a:off x="251520" y="6093296"/>
            <a:ext cx="936104" cy="50405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85800" y="2404338"/>
            <a:ext cx="7974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1A3F6C"/>
                </a:solidFill>
              </a:rPr>
              <a:t>ПОСЛОВИЦА: Укладываясь </a:t>
            </a:r>
            <a:r>
              <a:rPr lang="ru-RU" sz="2400" b="1" dirty="0">
                <a:solidFill>
                  <a:srgbClr val="1A3F6C"/>
                </a:solidFill>
              </a:rPr>
              <a:t>спать бодрым, проснешься с пустым желудком . </a:t>
            </a:r>
          </a:p>
        </p:txBody>
      </p:sp>
      <p:sp>
        <p:nvSpPr>
          <p:cNvPr id="60" name="ТРИГГЕР Справочник">
            <a:hlinkClick r:id="rId2" action="ppaction://hlinksldjump" tooltip="Получить справочную информацию об эндокринном органе "/>
          </p:cNvPr>
          <p:cNvSpPr/>
          <p:nvPr/>
        </p:nvSpPr>
        <p:spPr>
          <a:xfrm>
            <a:off x="8460432" y="1268760"/>
            <a:ext cx="719572" cy="72008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300" y="4977172"/>
            <a:ext cx="1907704" cy="1880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H:\мастер класс\сердце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8681" y="586784"/>
            <a:ext cx="1545319" cy="1411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H:\мастер класс\1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6412"/>
            <a:ext cx="3060071" cy="2283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235335"/>
            <a:ext cx="4500500" cy="2496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ED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28688" y="6022810"/>
            <a:ext cx="6912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Завтрак скушай сам, обед подели с другом, а ужин свой - отдай врагу.</a:t>
            </a:r>
          </a:p>
        </p:txBody>
      </p:sp>
      <p:sp>
        <p:nvSpPr>
          <p:cNvPr id="5" name="триггер"/>
          <p:cNvSpPr/>
          <p:nvPr/>
        </p:nvSpPr>
        <p:spPr>
          <a:xfrm>
            <a:off x="251520" y="6093296"/>
            <a:ext cx="936104" cy="50405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03548" y="2710432"/>
            <a:ext cx="828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1A3F6C"/>
                </a:solidFill>
              </a:rPr>
              <a:t>ПОСЛОВИЦА: Завтрак </a:t>
            </a:r>
            <a:r>
              <a:rPr lang="ru-RU" sz="2400" b="1" dirty="0">
                <a:solidFill>
                  <a:srgbClr val="1A3F6C"/>
                </a:solidFill>
              </a:rPr>
              <a:t>отдай врагу, обед скушай сам, а ужин свой подели с другом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797152"/>
            <a:ext cx="1805789" cy="2056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H:\мастер класс\сердце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8681" y="586784"/>
            <a:ext cx="1545319" cy="1411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75" y="3533665"/>
            <a:ext cx="4423829" cy="2233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:\мастер класс\сердце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8681" y="586784"/>
            <a:ext cx="1545319" cy="1411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87624" y="6074132"/>
            <a:ext cx="4464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ЗУБНАЯ ПАСТА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5" name="триггер"/>
          <p:cNvSpPr/>
          <p:nvPr/>
        </p:nvSpPr>
        <p:spPr>
          <a:xfrm>
            <a:off x="251520" y="6093296"/>
            <a:ext cx="936104" cy="50405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71500" y="692696"/>
            <a:ext cx="83889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1A3F6C"/>
                </a:solidFill>
              </a:rPr>
              <a:t>ЗАГАДКА: Белая </a:t>
            </a:r>
            <a:r>
              <a:rPr lang="ru-RU" sz="2400" b="1" dirty="0">
                <a:solidFill>
                  <a:srgbClr val="1A3F6C"/>
                </a:solidFill>
              </a:rPr>
              <a:t>река </a:t>
            </a:r>
          </a:p>
          <a:p>
            <a:pPr algn="ctr"/>
            <a:r>
              <a:rPr lang="ru-RU" sz="2400" b="1" dirty="0">
                <a:solidFill>
                  <a:srgbClr val="1A3F6C"/>
                </a:solidFill>
              </a:rPr>
              <a:t>В пещеру затекла, </a:t>
            </a:r>
          </a:p>
          <a:p>
            <a:pPr algn="ctr"/>
            <a:r>
              <a:rPr lang="ru-RU" sz="2400" b="1" dirty="0">
                <a:solidFill>
                  <a:srgbClr val="1A3F6C"/>
                </a:solidFill>
              </a:rPr>
              <a:t>По ручью выходит – </a:t>
            </a:r>
          </a:p>
          <a:p>
            <a:pPr algn="ctr"/>
            <a:r>
              <a:rPr lang="ru-RU" sz="2400" b="1" dirty="0">
                <a:solidFill>
                  <a:srgbClr val="1A3F6C"/>
                </a:solidFill>
              </a:rPr>
              <a:t>Со стен всё выводит. 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3" y="4935267"/>
            <a:ext cx="1731582" cy="1945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934" y="2492896"/>
            <a:ext cx="6048672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-z3-f874552a-45fe-4f78-b53d-ed323d2e1c9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508" y="0"/>
            <a:ext cx="6408712" cy="5140321"/>
          </a:xfrm>
          <a:prstGeom prst="rect">
            <a:avLst/>
          </a:prstGeom>
          <a:effectLst>
            <a:outerShdw blurRad="152400" dist="38100" dir="2700000" sx="105000" sy="105000" algn="tl" rotWithShape="0">
              <a:prstClr val="black">
                <a:alpha val="40000"/>
              </a:prstClr>
            </a:outerShdw>
          </a:effectLst>
        </p:spPr>
      </p:pic>
      <p:sp>
        <p:nvSpPr>
          <p:cNvPr id="40" name="Трапеция 39"/>
          <p:cNvSpPr/>
          <p:nvPr/>
        </p:nvSpPr>
        <p:spPr>
          <a:xfrm rot="11022435">
            <a:off x="6367614" y="120039"/>
            <a:ext cx="125173" cy="612068"/>
          </a:xfrm>
          <a:prstGeom prst="trapezoid">
            <a:avLst>
              <a:gd name="adj" fmla="val 20240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Трапеция 40"/>
          <p:cNvSpPr/>
          <p:nvPr/>
        </p:nvSpPr>
        <p:spPr>
          <a:xfrm rot="11022435">
            <a:off x="7955562" y="-23977"/>
            <a:ext cx="125173" cy="612068"/>
          </a:xfrm>
          <a:prstGeom prst="trapezoid">
            <a:avLst>
              <a:gd name="adj" fmla="val 20240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олилиния 31"/>
          <p:cNvSpPr/>
          <p:nvPr/>
        </p:nvSpPr>
        <p:spPr>
          <a:xfrm>
            <a:off x="-95003" y="-351420"/>
            <a:ext cx="9419531" cy="828092"/>
          </a:xfrm>
          <a:custGeom>
            <a:avLst/>
            <a:gdLst>
              <a:gd name="connsiteX0" fmla="*/ 0 w 9648702"/>
              <a:gd name="connsiteY0" fmla="*/ 83127 h 233548"/>
              <a:gd name="connsiteX1" fmla="*/ 3859481 w 9648702"/>
              <a:gd name="connsiteY1" fmla="*/ 213756 h 233548"/>
              <a:gd name="connsiteX2" fmla="*/ 6947065 w 9648702"/>
              <a:gd name="connsiteY2" fmla="*/ 201880 h 233548"/>
              <a:gd name="connsiteX3" fmla="*/ 9262754 w 9648702"/>
              <a:gd name="connsiteY3" fmla="*/ 47501 h 233548"/>
              <a:gd name="connsiteX4" fmla="*/ 9262754 w 9648702"/>
              <a:gd name="connsiteY4" fmla="*/ 35626 h 233548"/>
              <a:gd name="connsiteX5" fmla="*/ 9262754 w 9648702"/>
              <a:gd name="connsiteY5" fmla="*/ 35626 h 233548"/>
              <a:gd name="connsiteX6" fmla="*/ 9286504 w 9648702"/>
              <a:gd name="connsiteY6" fmla="*/ 0 h 233548"/>
              <a:gd name="connsiteX7" fmla="*/ 9274629 w 9648702"/>
              <a:gd name="connsiteY7" fmla="*/ 35626 h 233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648702" h="233548">
                <a:moveTo>
                  <a:pt x="0" y="83127"/>
                </a:moveTo>
                <a:lnTo>
                  <a:pt x="3859481" y="213756"/>
                </a:lnTo>
                <a:cubicBezTo>
                  <a:pt x="5017325" y="233548"/>
                  <a:pt x="6046520" y="229589"/>
                  <a:pt x="6947065" y="201880"/>
                </a:cubicBezTo>
                <a:cubicBezTo>
                  <a:pt x="7847610" y="174171"/>
                  <a:pt x="8876806" y="75210"/>
                  <a:pt x="9262754" y="47501"/>
                </a:cubicBezTo>
                <a:cubicBezTo>
                  <a:pt x="9648702" y="19792"/>
                  <a:pt x="9262754" y="35626"/>
                  <a:pt x="9262754" y="35626"/>
                </a:cubicBezTo>
                <a:lnTo>
                  <a:pt x="9262754" y="35626"/>
                </a:lnTo>
                <a:cubicBezTo>
                  <a:pt x="9266712" y="29688"/>
                  <a:pt x="9284525" y="0"/>
                  <a:pt x="9286504" y="0"/>
                </a:cubicBezTo>
                <a:cubicBezTo>
                  <a:pt x="9288483" y="0"/>
                  <a:pt x="9281556" y="17813"/>
                  <a:pt x="9274629" y="35626"/>
                </a:cubicBezTo>
              </a:path>
            </a:pathLst>
          </a:cu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Трапеция 42"/>
          <p:cNvSpPr/>
          <p:nvPr/>
        </p:nvSpPr>
        <p:spPr>
          <a:xfrm rot="10066403">
            <a:off x="6358810" y="122643"/>
            <a:ext cx="125173" cy="612068"/>
          </a:xfrm>
          <a:prstGeom prst="trapezoid">
            <a:avLst>
              <a:gd name="adj" fmla="val 20240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Трапеция 43"/>
          <p:cNvSpPr/>
          <p:nvPr/>
        </p:nvSpPr>
        <p:spPr>
          <a:xfrm rot="10116166">
            <a:off x="7919708" y="-21051"/>
            <a:ext cx="125173" cy="612068"/>
          </a:xfrm>
          <a:prstGeom prst="trapezoid">
            <a:avLst>
              <a:gd name="adj" fmla="val 20240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5" name="Группа 44"/>
          <p:cNvGrpSpPr/>
          <p:nvPr/>
        </p:nvGrpSpPr>
        <p:grpSpPr>
          <a:xfrm>
            <a:off x="215516" y="5344382"/>
            <a:ext cx="2087508" cy="1183136"/>
            <a:chOff x="58636" y="3829608"/>
            <a:chExt cx="2087508" cy="1407502"/>
          </a:xfrm>
          <a:effectLst>
            <a:outerShdw blurRad="139700" dist="38100" dir="5400000" sx="110000" sy="110000" algn="t" rotWithShape="0">
              <a:prstClr val="black">
                <a:alpha val="40000"/>
              </a:prstClr>
            </a:outerShdw>
          </a:effectLst>
        </p:grpSpPr>
        <p:sp>
          <p:nvSpPr>
            <p:cNvPr id="46" name="Полилиния 45"/>
            <p:cNvSpPr/>
            <p:nvPr/>
          </p:nvSpPr>
          <p:spPr>
            <a:xfrm>
              <a:off x="251520" y="3829608"/>
              <a:ext cx="1750608" cy="504056"/>
            </a:xfrm>
            <a:custGeom>
              <a:avLst/>
              <a:gdLst>
                <a:gd name="connsiteX0" fmla="*/ 0 w 1908212"/>
                <a:gd name="connsiteY0" fmla="*/ 504056 h 504056"/>
                <a:gd name="connsiteX1" fmla="*/ 132642 w 1908212"/>
                <a:gd name="connsiteY1" fmla="*/ 0 h 504056"/>
                <a:gd name="connsiteX2" fmla="*/ 1908212 w 1908212"/>
                <a:gd name="connsiteY2" fmla="*/ 0 h 504056"/>
                <a:gd name="connsiteX3" fmla="*/ 1775570 w 1908212"/>
                <a:gd name="connsiteY3" fmla="*/ 504056 h 504056"/>
                <a:gd name="connsiteX4" fmla="*/ 0 w 1908212"/>
                <a:gd name="connsiteY4" fmla="*/ 504056 h 504056"/>
                <a:gd name="connsiteX0" fmla="*/ 0 w 1908212"/>
                <a:gd name="connsiteY0" fmla="*/ 504056 h 504056"/>
                <a:gd name="connsiteX1" fmla="*/ 432048 w 1908212"/>
                <a:gd name="connsiteY1" fmla="*/ 0 h 504056"/>
                <a:gd name="connsiteX2" fmla="*/ 1908212 w 1908212"/>
                <a:gd name="connsiteY2" fmla="*/ 0 h 504056"/>
                <a:gd name="connsiteX3" fmla="*/ 1775570 w 1908212"/>
                <a:gd name="connsiteY3" fmla="*/ 504056 h 504056"/>
                <a:gd name="connsiteX4" fmla="*/ 0 w 1908212"/>
                <a:gd name="connsiteY4" fmla="*/ 504056 h 504056"/>
                <a:gd name="connsiteX0" fmla="*/ 0 w 1775570"/>
                <a:gd name="connsiteY0" fmla="*/ 504056 h 504056"/>
                <a:gd name="connsiteX1" fmla="*/ 432048 w 1775570"/>
                <a:gd name="connsiteY1" fmla="*/ 0 h 504056"/>
                <a:gd name="connsiteX2" fmla="*/ 1764196 w 1775570"/>
                <a:gd name="connsiteY2" fmla="*/ 0 h 504056"/>
                <a:gd name="connsiteX3" fmla="*/ 1775570 w 1775570"/>
                <a:gd name="connsiteY3" fmla="*/ 504056 h 504056"/>
                <a:gd name="connsiteX4" fmla="*/ 0 w 1775570"/>
                <a:gd name="connsiteY4" fmla="*/ 504056 h 504056"/>
                <a:gd name="connsiteX0" fmla="*/ 0 w 1836204"/>
                <a:gd name="connsiteY0" fmla="*/ 504056 h 504056"/>
                <a:gd name="connsiteX1" fmla="*/ 432048 w 1836204"/>
                <a:gd name="connsiteY1" fmla="*/ 0 h 504056"/>
                <a:gd name="connsiteX2" fmla="*/ 1836204 w 1836204"/>
                <a:gd name="connsiteY2" fmla="*/ 36004 h 504056"/>
                <a:gd name="connsiteX3" fmla="*/ 1775570 w 1836204"/>
                <a:gd name="connsiteY3" fmla="*/ 504056 h 504056"/>
                <a:gd name="connsiteX4" fmla="*/ 0 w 1836204"/>
                <a:gd name="connsiteY4" fmla="*/ 504056 h 504056"/>
                <a:gd name="connsiteX0" fmla="*/ 0 w 1836204"/>
                <a:gd name="connsiteY0" fmla="*/ 540060 h 540060"/>
                <a:gd name="connsiteX1" fmla="*/ 432048 w 1836204"/>
                <a:gd name="connsiteY1" fmla="*/ 36004 h 540060"/>
                <a:gd name="connsiteX2" fmla="*/ 1836204 w 1836204"/>
                <a:gd name="connsiteY2" fmla="*/ 0 h 540060"/>
                <a:gd name="connsiteX3" fmla="*/ 1775570 w 1836204"/>
                <a:gd name="connsiteY3" fmla="*/ 540060 h 540060"/>
                <a:gd name="connsiteX4" fmla="*/ 0 w 1836204"/>
                <a:gd name="connsiteY4" fmla="*/ 540060 h 540060"/>
                <a:gd name="connsiteX0" fmla="*/ 0 w 1775570"/>
                <a:gd name="connsiteY0" fmla="*/ 504056 h 504056"/>
                <a:gd name="connsiteX1" fmla="*/ 432048 w 1775570"/>
                <a:gd name="connsiteY1" fmla="*/ 0 h 504056"/>
                <a:gd name="connsiteX2" fmla="*/ 1584176 w 1775570"/>
                <a:gd name="connsiteY2" fmla="*/ 0 h 504056"/>
                <a:gd name="connsiteX3" fmla="*/ 1775570 w 1775570"/>
                <a:gd name="connsiteY3" fmla="*/ 504056 h 504056"/>
                <a:gd name="connsiteX4" fmla="*/ 0 w 1775570"/>
                <a:gd name="connsiteY4" fmla="*/ 504056 h 504056"/>
                <a:gd name="connsiteX0" fmla="*/ 0 w 1775570"/>
                <a:gd name="connsiteY0" fmla="*/ 504056 h 504056"/>
                <a:gd name="connsiteX1" fmla="*/ 432048 w 1775570"/>
                <a:gd name="connsiteY1" fmla="*/ 0 h 504056"/>
                <a:gd name="connsiteX2" fmla="*/ 1368152 w 1775570"/>
                <a:gd name="connsiteY2" fmla="*/ 0 h 504056"/>
                <a:gd name="connsiteX3" fmla="*/ 1775570 w 1775570"/>
                <a:gd name="connsiteY3" fmla="*/ 504056 h 504056"/>
                <a:gd name="connsiteX4" fmla="*/ 0 w 1775570"/>
                <a:gd name="connsiteY4" fmla="*/ 504056 h 504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75570" h="504056">
                  <a:moveTo>
                    <a:pt x="0" y="504056"/>
                  </a:moveTo>
                  <a:lnTo>
                    <a:pt x="432048" y="0"/>
                  </a:lnTo>
                  <a:lnTo>
                    <a:pt x="1368152" y="0"/>
                  </a:lnTo>
                  <a:lnTo>
                    <a:pt x="1775570" y="504056"/>
                  </a:lnTo>
                  <a:lnTo>
                    <a:pt x="0" y="504056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38100">
              <a:solidFill>
                <a:schemeClr val="bg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Полилиния 46"/>
            <p:cNvSpPr/>
            <p:nvPr/>
          </p:nvSpPr>
          <p:spPr>
            <a:xfrm>
              <a:off x="58636" y="4301006"/>
              <a:ext cx="2087508" cy="936104"/>
            </a:xfrm>
            <a:custGeom>
              <a:avLst/>
              <a:gdLst>
                <a:gd name="connsiteX0" fmla="*/ 1667 w 10000"/>
                <a:gd name="connsiteY0" fmla="*/ 0 h 10000"/>
                <a:gd name="connsiteX1" fmla="*/ 10000 w 10000"/>
                <a:gd name="connsiteY1" fmla="*/ 0 h 10000"/>
                <a:gd name="connsiteX2" fmla="*/ 8333 w 10000"/>
                <a:gd name="connsiteY2" fmla="*/ 5000 h 10000"/>
                <a:gd name="connsiteX3" fmla="*/ 10000 w 10000"/>
                <a:gd name="connsiteY3" fmla="*/ 10000 h 10000"/>
                <a:gd name="connsiteX4" fmla="*/ 1667 w 10000"/>
                <a:gd name="connsiteY4" fmla="*/ 10000 h 10000"/>
                <a:gd name="connsiteX5" fmla="*/ 30 w 10000"/>
                <a:gd name="connsiteY5" fmla="*/ 5945 h 10000"/>
                <a:gd name="connsiteX6" fmla="*/ 30 w 10000"/>
                <a:gd name="connsiteY6" fmla="*/ 4055 h 10000"/>
                <a:gd name="connsiteX7" fmla="*/ 1667 w 10000"/>
                <a:gd name="connsiteY7" fmla="*/ 0 h 10000"/>
                <a:gd name="connsiteX0" fmla="*/ 1677 w 11240"/>
                <a:gd name="connsiteY0" fmla="*/ 100 h 10100"/>
                <a:gd name="connsiteX1" fmla="*/ 10010 w 11240"/>
                <a:gd name="connsiteY1" fmla="*/ 100 h 10100"/>
                <a:gd name="connsiteX2" fmla="*/ 9156 w 11240"/>
                <a:gd name="connsiteY2" fmla="*/ 833 h 10100"/>
                <a:gd name="connsiteX3" fmla="*/ 8343 w 11240"/>
                <a:gd name="connsiteY3" fmla="*/ 5100 h 10100"/>
                <a:gd name="connsiteX4" fmla="*/ 10010 w 11240"/>
                <a:gd name="connsiteY4" fmla="*/ 10100 h 10100"/>
                <a:gd name="connsiteX5" fmla="*/ 1677 w 11240"/>
                <a:gd name="connsiteY5" fmla="*/ 10100 h 10100"/>
                <a:gd name="connsiteX6" fmla="*/ 40 w 11240"/>
                <a:gd name="connsiteY6" fmla="*/ 6045 h 10100"/>
                <a:gd name="connsiteX7" fmla="*/ 40 w 11240"/>
                <a:gd name="connsiteY7" fmla="*/ 4155 h 10100"/>
                <a:gd name="connsiteX8" fmla="*/ 1677 w 11240"/>
                <a:gd name="connsiteY8" fmla="*/ 100 h 10100"/>
                <a:gd name="connsiteX0" fmla="*/ 1677 w 11240"/>
                <a:gd name="connsiteY0" fmla="*/ 0 h 10000"/>
                <a:gd name="connsiteX1" fmla="*/ 10010 w 11240"/>
                <a:gd name="connsiteY1" fmla="*/ 0 h 10000"/>
                <a:gd name="connsiteX2" fmla="*/ 9338 w 11240"/>
                <a:gd name="connsiteY2" fmla="*/ 1118 h 10000"/>
                <a:gd name="connsiteX3" fmla="*/ 8343 w 11240"/>
                <a:gd name="connsiteY3" fmla="*/ 5000 h 10000"/>
                <a:gd name="connsiteX4" fmla="*/ 10010 w 11240"/>
                <a:gd name="connsiteY4" fmla="*/ 10000 h 10000"/>
                <a:gd name="connsiteX5" fmla="*/ 1677 w 11240"/>
                <a:gd name="connsiteY5" fmla="*/ 10000 h 10000"/>
                <a:gd name="connsiteX6" fmla="*/ 40 w 11240"/>
                <a:gd name="connsiteY6" fmla="*/ 5945 h 10000"/>
                <a:gd name="connsiteX7" fmla="*/ 40 w 11240"/>
                <a:gd name="connsiteY7" fmla="*/ 4055 h 10000"/>
                <a:gd name="connsiteX8" fmla="*/ 1677 w 11240"/>
                <a:gd name="connsiteY8" fmla="*/ 0 h 10000"/>
                <a:gd name="connsiteX0" fmla="*/ 1677 w 11240"/>
                <a:gd name="connsiteY0" fmla="*/ 0 h 10000"/>
                <a:gd name="connsiteX1" fmla="*/ 10010 w 11240"/>
                <a:gd name="connsiteY1" fmla="*/ 0 h 10000"/>
                <a:gd name="connsiteX2" fmla="*/ 9338 w 11240"/>
                <a:gd name="connsiteY2" fmla="*/ 1118 h 10000"/>
                <a:gd name="connsiteX3" fmla="*/ 8343 w 11240"/>
                <a:gd name="connsiteY3" fmla="*/ 5000 h 10000"/>
                <a:gd name="connsiteX4" fmla="*/ 8974 w 11240"/>
                <a:gd name="connsiteY4" fmla="*/ 8041 h 10000"/>
                <a:gd name="connsiteX5" fmla="*/ 10010 w 11240"/>
                <a:gd name="connsiteY5" fmla="*/ 10000 h 10000"/>
                <a:gd name="connsiteX6" fmla="*/ 1677 w 11240"/>
                <a:gd name="connsiteY6" fmla="*/ 10000 h 10000"/>
                <a:gd name="connsiteX7" fmla="*/ 40 w 11240"/>
                <a:gd name="connsiteY7" fmla="*/ 5945 h 10000"/>
                <a:gd name="connsiteX8" fmla="*/ 40 w 11240"/>
                <a:gd name="connsiteY8" fmla="*/ 4055 h 10000"/>
                <a:gd name="connsiteX9" fmla="*/ 1677 w 11240"/>
                <a:gd name="connsiteY9" fmla="*/ 0 h 10000"/>
                <a:gd name="connsiteX0" fmla="*/ 1677 w 11240"/>
                <a:gd name="connsiteY0" fmla="*/ 0 h 10000"/>
                <a:gd name="connsiteX1" fmla="*/ 10010 w 11240"/>
                <a:gd name="connsiteY1" fmla="*/ 0 h 10000"/>
                <a:gd name="connsiteX2" fmla="*/ 9338 w 11240"/>
                <a:gd name="connsiteY2" fmla="*/ 1118 h 10000"/>
                <a:gd name="connsiteX3" fmla="*/ 8792 w 11240"/>
                <a:gd name="connsiteY3" fmla="*/ 3041 h 10000"/>
                <a:gd name="connsiteX4" fmla="*/ 8343 w 11240"/>
                <a:gd name="connsiteY4" fmla="*/ 5000 h 10000"/>
                <a:gd name="connsiteX5" fmla="*/ 8974 w 11240"/>
                <a:gd name="connsiteY5" fmla="*/ 8041 h 10000"/>
                <a:gd name="connsiteX6" fmla="*/ 10010 w 11240"/>
                <a:gd name="connsiteY6" fmla="*/ 10000 h 10000"/>
                <a:gd name="connsiteX7" fmla="*/ 1677 w 11240"/>
                <a:gd name="connsiteY7" fmla="*/ 10000 h 10000"/>
                <a:gd name="connsiteX8" fmla="*/ 40 w 11240"/>
                <a:gd name="connsiteY8" fmla="*/ 5945 h 10000"/>
                <a:gd name="connsiteX9" fmla="*/ 40 w 11240"/>
                <a:gd name="connsiteY9" fmla="*/ 4055 h 10000"/>
                <a:gd name="connsiteX10" fmla="*/ 1677 w 11240"/>
                <a:gd name="connsiteY10" fmla="*/ 0 h 10000"/>
                <a:gd name="connsiteX0" fmla="*/ 1677 w 11240"/>
                <a:gd name="connsiteY0" fmla="*/ 0 h 10000"/>
                <a:gd name="connsiteX1" fmla="*/ 10010 w 11240"/>
                <a:gd name="connsiteY1" fmla="*/ 0 h 10000"/>
                <a:gd name="connsiteX2" fmla="*/ 9338 w 11240"/>
                <a:gd name="connsiteY2" fmla="*/ 1118 h 10000"/>
                <a:gd name="connsiteX3" fmla="*/ 8610 w 11240"/>
                <a:gd name="connsiteY3" fmla="*/ 3041 h 10000"/>
                <a:gd name="connsiteX4" fmla="*/ 8343 w 11240"/>
                <a:gd name="connsiteY4" fmla="*/ 5000 h 10000"/>
                <a:gd name="connsiteX5" fmla="*/ 8974 w 11240"/>
                <a:gd name="connsiteY5" fmla="*/ 8041 h 10000"/>
                <a:gd name="connsiteX6" fmla="*/ 10010 w 11240"/>
                <a:gd name="connsiteY6" fmla="*/ 10000 h 10000"/>
                <a:gd name="connsiteX7" fmla="*/ 1677 w 11240"/>
                <a:gd name="connsiteY7" fmla="*/ 10000 h 10000"/>
                <a:gd name="connsiteX8" fmla="*/ 40 w 11240"/>
                <a:gd name="connsiteY8" fmla="*/ 5945 h 10000"/>
                <a:gd name="connsiteX9" fmla="*/ 40 w 11240"/>
                <a:gd name="connsiteY9" fmla="*/ 4055 h 10000"/>
                <a:gd name="connsiteX10" fmla="*/ 1677 w 11240"/>
                <a:gd name="connsiteY10" fmla="*/ 0 h 10000"/>
                <a:gd name="connsiteX0" fmla="*/ 1677 w 11240"/>
                <a:gd name="connsiteY0" fmla="*/ 0 h 10000"/>
                <a:gd name="connsiteX1" fmla="*/ 10010 w 11240"/>
                <a:gd name="connsiteY1" fmla="*/ 0 h 10000"/>
                <a:gd name="connsiteX2" fmla="*/ 9868 w 11240"/>
                <a:gd name="connsiteY2" fmla="*/ 1118 h 10000"/>
                <a:gd name="connsiteX3" fmla="*/ 8610 w 11240"/>
                <a:gd name="connsiteY3" fmla="*/ 3041 h 10000"/>
                <a:gd name="connsiteX4" fmla="*/ 8343 w 11240"/>
                <a:gd name="connsiteY4" fmla="*/ 5000 h 10000"/>
                <a:gd name="connsiteX5" fmla="*/ 8974 w 11240"/>
                <a:gd name="connsiteY5" fmla="*/ 8041 h 10000"/>
                <a:gd name="connsiteX6" fmla="*/ 10010 w 11240"/>
                <a:gd name="connsiteY6" fmla="*/ 10000 h 10000"/>
                <a:gd name="connsiteX7" fmla="*/ 1677 w 11240"/>
                <a:gd name="connsiteY7" fmla="*/ 10000 h 10000"/>
                <a:gd name="connsiteX8" fmla="*/ 40 w 11240"/>
                <a:gd name="connsiteY8" fmla="*/ 5945 h 10000"/>
                <a:gd name="connsiteX9" fmla="*/ 40 w 11240"/>
                <a:gd name="connsiteY9" fmla="*/ 4055 h 10000"/>
                <a:gd name="connsiteX10" fmla="*/ 1677 w 11240"/>
                <a:gd name="connsiteY10" fmla="*/ 0 h 10000"/>
                <a:gd name="connsiteX0" fmla="*/ 1677 w 11240"/>
                <a:gd name="connsiteY0" fmla="*/ 0 h 10000"/>
                <a:gd name="connsiteX1" fmla="*/ 10010 w 11240"/>
                <a:gd name="connsiteY1" fmla="*/ 0 h 10000"/>
                <a:gd name="connsiteX2" fmla="*/ 9868 w 11240"/>
                <a:gd name="connsiteY2" fmla="*/ 1118 h 10000"/>
                <a:gd name="connsiteX3" fmla="*/ 9280 w 11240"/>
                <a:gd name="connsiteY3" fmla="*/ 2272 h 10000"/>
                <a:gd name="connsiteX4" fmla="*/ 8610 w 11240"/>
                <a:gd name="connsiteY4" fmla="*/ 3041 h 10000"/>
                <a:gd name="connsiteX5" fmla="*/ 8343 w 11240"/>
                <a:gd name="connsiteY5" fmla="*/ 5000 h 10000"/>
                <a:gd name="connsiteX6" fmla="*/ 8974 w 11240"/>
                <a:gd name="connsiteY6" fmla="*/ 8041 h 10000"/>
                <a:gd name="connsiteX7" fmla="*/ 10010 w 11240"/>
                <a:gd name="connsiteY7" fmla="*/ 10000 h 10000"/>
                <a:gd name="connsiteX8" fmla="*/ 1677 w 11240"/>
                <a:gd name="connsiteY8" fmla="*/ 10000 h 10000"/>
                <a:gd name="connsiteX9" fmla="*/ 40 w 11240"/>
                <a:gd name="connsiteY9" fmla="*/ 5945 h 10000"/>
                <a:gd name="connsiteX10" fmla="*/ 40 w 11240"/>
                <a:gd name="connsiteY10" fmla="*/ 4055 h 10000"/>
                <a:gd name="connsiteX11" fmla="*/ 1677 w 11240"/>
                <a:gd name="connsiteY11" fmla="*/ 0 h 10000"/>
                <a:gd name="connsiteX0" fmla="*/ 1677 w 11240"/>
                <a:gd name="connsiteY0" fmla="*/ 0 h 10000"/>
                <a:gd name="connsiteX1" fmla="*/ 10010 w 11240"/>
                <a:gd name="connsiteY1" fmla="*/ 0 h 10000"/>
                <a:gd name="connsiteX2" fmla="*/ 9868 w 11240"/>
                <a:gd name="connsiteY2" fmla="*/ 1118 h 10000"/>
                <a:gd name="connsiteX3" fmla="*/ 8888 w 11240"/>
                <a:gd name="connsiteY3" fmla="*/ 1887 h 10000"/>
                <a:gd name="connsiteX4" fmla="*/ 8610 w 11240"/>
                <a:gd name="connsiteY4" fmla="*/ 3041 h 10000"/>
                <a:gd name="connsiteX5" fmla="*/ 8343 w 11240"/>
                <a:gd name="connsiteY5" fmla="*/ 5000 h 10000"/>
                <a:gd name="connsiteX6" fmla="*/ 8974 w 11240"/>
                <a:gd name="connsiteY6" fmla="*/ 8041 h 10000"/>
                <a:gd name="connsiteX7" fmla="*/ 10010 w 11240"/>
                <a:gd name="connsiteY7" fmla="*/ 10000 h 10000"/>
                <a:gd name="connsiteX8" fmla="*/ 1677 w 11240"/>
                <a:gd name="connsiteY8" fmla="*/ 10000 h 10000"/>
                <a:gd name="connsiteX9" fmla="*/ 40 w 11240"/>
                <a:gd name="connsiteY9" fmla="*/ 5945 h 10000"/>
                <a:gd name="connsiteX10" fmla="*/ 40 w 11240"/>
                <a:gd name="connsiteY10" fmla="*/ 4055 h 10000"/>
                <a:gd name="connsiteX11" fmla="*/ 1677 w 11240"/>
                <a:gd name="connsiteY11" fmla="*/ 0 h 10000"/>
                <a:gd name="connsiteX0" fmla="*/ 1677 w 11240"/>
                <a:gd name="connsiteY0" fmla="*/ 0 h 10000"/>
                <a:gd name="connsiteX1" fmla="*/ 10010 w 11240"/>
                <a:gd name="connsiteY1" fmla="*/ 0 h 10000"/>
                <a:gd name="connsiteX2" fmla="*/ 9868 w 11240"/>
                <a:gd name="connsiteY2" fmla="*/ 1118 h 10000"/>
                <a:gd name="connsiteX3" fmla="*/ 8888 w 11240"/>
                <a:gd name="connsiteY3" fmla="*/ 1887 h 10000"/>
                <a:gd name="connsiteX4" fmla="*/ 8301 w 11240"/>
                <a:gd name="connsiteY4" fmla="*/ 2657 h 10000"/>
                <a:gd name="connsiteX5" fmla="*/ 8343 w 11240"/>
                <a:gd name="connsiteY5" fmla="*/ 5000 h 10000"/>
                <a:gd name="connsiteX6" fmla="*/ 8974 w 11240"/>
                <a:gd name="connsiteY6" fmla="*/ 8041 h 10000"/>
                <a:gd name="connsiteX7" fmla="*/ 10010 w 11240"/>
                <a:gd name="connsiteY7" fmla="*/ 10000 h 10000"/>
                <a:gd name="connsiteX8" fmla="*/ 1677 w 11240"/>
                <a:gd name="connsiteY8" fmla="*/ 10000 h 10000"/>
                <a:gd name="connsiteX9" fmla="*/ 40 w 11240"/>
                <a:gd name="connsiteY9" fmla="*/ 5945 h 10000"/>
                <a:gd name="connsiteX10" fmla="*/ 40 w 11240"/>
                <a:gd name="connsiteY10" fmla="*/ 4055 h 10000"/>
                <a:gd name="connsiteX11" fmla="*/ 1677 w 11240"/>
                <a:gd name="connsiteY11" fmla="*/ 0 h 10000"/>
                <a:gd name="connsiteX0" fmla="*/ 1677 w 11240"/>
                <a:gd name="connsiteY0" fmla="*/ 0 h 10000"/>
                <a:gd name="connsiteX1" fmla="*/ 10010 w 11240"/>
                <a:gd name="connsiteY1" fmla="*/ 0 h 10000"/>
                <a:gd name="connsiteX2" fmla="*/ 9868 w 11240"/>
                <a:gd name="connsiteY2" fmla="*/ 1118 h 10000"/>
                <a:gd name="connsiteX3" fmla="*/ 8888 w 11240"/>
                <a:gd name="connsiteY3" fmla="*/ 1887 h 10000"/>
                <a:gd name="connsiteX4" fmla="*/ 8301 w 11240"/>
                <a:gd name="connsiteY4" fmla="*/ 2657 h 10000"/>
                <a:gd name="connsiteX5" fmla="*/ 7909 w 11240"/>
                <a:gd name="connsiteY5" fmla="*/ 4580 h 10000"/>
                <a:gd name="connsiteX6" fmla="*/ 8974 w 11240"/>
                <a:gd name="connsiteY6" fmla="*/ 8041 h 10000"/>
                <a:gd name="connsiteX7" fmla="*/ 10010 w 11240"/>
                <a:gd name="connsiteY7" fmla="*/ 10000 h 10000"/>
                <a:gd name="connsiteX8" fmla="*/ 1677 w 11240"/>
                <a:gd name="connsiteY8" fmla="*/ 10000 h 10000"/>
                <a:gd name="connsiteX9" fmla="*/ 40 w 11240"/>
                <a:gd name="connsiteY9" fmla="*/ 5945 h 10000"/>
                <a:gd name="connsiteX10" fmla="*/ 40 w 11240"/>
                <a:gd name="connsiteY10" fmla="*/ 4055 h 10000"/>
                <a:gd name="connsiteX11" fmla="*/ 1677 w 11240"/>
                <a:gd name="connsiteY11" fmla="*/ 0 h 10000"/>
                <a:gd name="connsiteX0" fmla="*/ 1677 w 11240"/>
                <a:gd name="connsiteY0" fmla="*/ 0 h 10000"/>
                <a:gd name="connsiteX1" fmla="*/ 10010 w 11240"/>
                <a:gd name="connsiteY1" fmla="*/ 0 h 10000"/>
                <a:gd name="connsiteX2" fmla="*/ 9868 w 11240"/>
                <a:gd name="connsiteY2" fmla="*/ 1118 h 10000"/>
                <a:gd name="connsiteX3" fmla="*/ 9290 w 11240"/>
                <a:gd name="connsiteY3" fmla="*/ 1728 h 10000"/>
                <a:gd name="connsiteX4" fmla="*/ 8888 w 11240"/>
                <a:gd name="connsiteY4" fmla="*/ 1887 h 10000"/>
                <a:gd name="connsiteX5" fmla="*/ 8301 w 11240"/>
                <a:gd name="connsiteY5" fmla="*/ 2657 h 10000"/>
                <a:gd name="connsiteX6" fmla="*/ 7909 w 11240"/>
                <a:gd name="connsiteY6" fmla="*/ 4580 h 10000"/>
                <a:gd name="connsiteX7" fmla="*/ 8974 w 11240"/>
                <a:gd name="connsiteY7" fmla="*/ 8041 h 10000"/>
                <a:gd name="connsiteX8" fmla="*/ 10010 w 11240"/>
                <a:gd name="connsiteY8" fmla="*/ 10000 h 10000"/>
                <a:gd name="connsiteX9" fmla="*/ 1677 w 11240"/>
                <a:gd name="connsiteY9" fmla="*/ 10000 h 10000"/>
                <a:gd name="connsiteX10" fmla="*/ 40 w 11240"/>
                <a:gd name="connsiteY10" fmla="*/ 5945 h 10000"/>
                <a:gd name="connsiteX11" fmla="*/ 40 w 11240"/>
                <a:gd name="connsiteY11" fmla="*/ 4055 h 10000"/>
                <a:gd name="connsiteX12" fmla="*/ 1677 w 11240"/>
                <a:gd name="connsiteY12" fmla="*/ 0 h 10000"/>
                <a:gd name="connsiteX0" fmla="*/ 1677 w 11240"/>
                <a:gd name="connsiteY0" fmla="*/ 0 h 10000"/>
                <a:gd name="connsiteX1" fmla="*/ 10010 w 11240"/>
                <a:gd name="connsiteY1" fmla="*/ 0 h 10000"/>
                <a:gd name="connsiteX2" fmla="*/ 9868 w 11240"/>
                <a:gd name="connsiteY2" fmla="*/ 1118 h 10000"/>
                <a:gd name="connsiteX3" fmla="*/ 9084 w 11240"/>
                <a:gd name="connsiteY3" fmla="*/ 1503 h 10000"/>
                <a:gd name="connsiteX4" fmla="*/ 8888 w 11240"/>
                <a:gd name="connsiteY4" fmla="*/ 1887 h 10000"/>
                <a:gd name="connsiteX5" fmla="*/ 8301 w 11240"/>
                <a:gd name="connsiteY5" fmla="*/ 2657 h 10000"/>
                <a:gd name="connsiteX6" fmla="*/ 7909 w 11240"/>
                <a:gd name="connsiteY6" fmla="*/ 4580 h 10000"/>
                <a:gd name="connsiteX7" fmla="*/ 8974 w 11240"/>
                <a:gd name="connsiteY7" fmla="*/ 8041 h 10000"/>
                <a:gd name="connsiteX8" fmla="*/ 10010 w 11240"/>
                <a:gd name="connsiteY8" fmla="*/ 10000 h 10000"/>
                <a:gd name="connsiteX9" fmla="*/ 1677 w 11240"/>
                <a:gd name="connsiteY9" fmla="*/ 10000 h 10000"/>
                <a:gd name="connsiteX10" fmla="*/ 40 w 11240"/>
                <a:gd name="connsiteY10" fmla="*/ 5945 h 10000"/>
                <a:gd name="connsiteX11" fmla="*/ 40 w 11240"/>
                <a:gd name="connsiteY11" fmla="*/ 4055 h 10000"/>
                <a:gd name="connsiteX12" fmla="*/ 1677 w 11240"/>
                <a:gd name="connsiteY12" fmla="*/ 0 h 10000"/>
                <a:gd name="connsiteX0" fmla="*/ 1677 w 11240"/>
                <a:gd name="connsiteY0" fmla="*/ 0 h 10000"/>
                <a:gd name="connsiteX1" fmla="*/ 10010 w 11240"/>
                <a:gd name="connsiteY1" fmla="*/ 0 h 10000"/>
                <a:gd name="connsiteX2" fmla="*/ 9868 w 11240"/>
                <a:gd name="connsiteY2" fmla="*/ 1118 h 10000"/>
                <a:gd name="connsiteX3" fmla="*/ 9084 w 11240"/>
                <a:gd name="connsiteY3" fmla="*/ 1503 h 10000"/>
                <a:gd name="connsiteX4" fmla="*/ 8692 w 11240"/>
                <a:gd name="connsiteY4" fmla="*/ 1887 h 10000"/>
                <a:gd name="connsiteX5" fmla="*/ 8301 w 11240"/>
                <a:gd name="connsiteY5" fmla="*/ 2657 h 10000"/>
                <a:gd name="connsiteX6" fmla="*/ 7909 w 11240"/>
                <a:gd name="connsiteY6" fmla="*/ 4580 h 10000"/>
                <a:gd name="connsiteX7" fmla="*/ 8974 w 11240"/>
                <a:gd name="connsiteY7" fmla="*/ 8041 h 10000"/>
                <a:gd name="connsiteX8" fmla="*/ 10010 w 11240"/>
                <a:gd name="connsiteY8" fmla="*/ 10000 h 10000"/>
                <a:gd name="connsiteX9" fmla="*/ 1677 w 11240"/>
                <a:gd name="connsiteY9" fmla="*/ 10000 h 10000"/>
                <a:gd name="connsiteX10" fmla="*/ 40 w 11240"/>
                <a:gd name="connsiteY10" fmla="*/ 5945 h 10000"/>
                <a:gd name="connsiteX11" fmla="*/ 40 w 11240"/>
                <a:gd name="connsiteY11" fmla="*/ 4055 h 10000"/>
                <a:gd name="connsiteX12" fmla="*/ 1677 w 11240"/>
                <a:gd name="connsiteY12" fmla="*/ 0 h 10000"/>
                <a:gd name="connsiteX0" fmla="*/ 1677 w 11240"/>
                <a:gd name="connsiteY0" fmla="*/ 0 h 10000"/>
                <a:gd name="connsiteX1" fmla="*/ 10010 w 11240"/>
                <a:gd name="connsiteY1" fmla="*/ 0 h 10000"/>
                <a:gd name="connsiteX2" fmla="*/ 9868 w 11240"/>
                <a:gd name="connsiteY2" fmla="*/ 1118 h 10000"/>
                <a:gd name="connsiteX3" fmla="*/ 9084 w 11240"/>
                <a:gd name="connsiteY3" fmla="*/ 1503 h 10000"/>
                <a:gd name="connsiteX4" fmla="*/ 8692 w 11240"/>
                <a:gd name="connsiteY4" fmla="*/ 1887 h 10000"/>
                <a:gd name="connsiteX5" fmla="*/ 8301 w 11240"/>
                <a:gd name="connsiteY5" fmla="*/ 2657 h 10000"/>
                <a:gd name="connsiteX6" fmla="*/ 7909 w 11240"/>
                <a:gd name="connsiteY6" fmla="*/ 4580 h 10000"/>
                <a:gd name="connsiteX7" fmla="*/ 8383 w 11240"/>
                <a:gd name="connsiteY7" fmla="*/ 6458 h 10000"/>
                <a:gd name="connsiteX8" fmla="*/ 8974 w 11240"/>
                <a:gd name="connsiteY8" fmla="*/ 8041 h 10000"/>
                <a:gd name="connsiteX9" fmla="*/ 10010 w 11240"/>
                <a:gd name="connsiteY9" fmla="*/ 10000 h 10000"/>
                <a:gd name="connsiteX10" fmla="*/ 1677 w 11240"/>
                <a:gd name="connsiteY10" fmla="*/ 10000 h 10000"/>
                <a:gd name="connsiteX11" fmla="*/ 40 w 11240"/>
                <a:gd name="connsiteY11" fmla="*/ 5945 h 10000"/>
                <a:gd name="connsiteX12" fmla="*/ 40 w 11240"/>
                <a:gd name="connsiteY12" fmla="*/ 4055 h 10000"/>
                <a:gd name="connsiteX13" fmla="*/ 1677 w 11240"/>
                <a:gd name="connsiteY13" fmla="*/ 0 h 10000"/>
                <a:gd name="connsiteX0" fmla="*/ 1677 w 11240"/>
                <a:gd name="connsiteY0" fmla="*/ 0 h 10000"/>
                <a:gd name="connsiteX1" fmla="*/ 10010 w 11240"/>
                <a:gd name="connsiteY1" fmla="*/ 0 h 10000"/>
                <a:gd name="connsiteX2" fmla="*/ 9868 w 11240"/>
                <a:gd name="connsiteY2" fmla="*/ 1118 h 10000"/>
                <a:gd name="connsiteX3" fmla="*/ 9084 w 11240"/>
                <a:gd name="connsiteY3" fmla="*/ 1503 h 10000"/>
                <a:gd name="connsiteX4" fmla="*/ 8692 w 11240"/>
                <a:gd name="connsiteY4" fmla="*/ 1887 h 10000"/>
                <a:gd name="connsiteX5" fmla="*/ 8301 w 11240"/>
                <a:gd name="connsiteY5" fmla="*/ 2657 h 10000"/>
                <a:gd name="connsiteX6" fmla="*/ 7909 w 11240"/>
                <a:gd name="connsiteY6" fmla="*/ 4580 h 10000"/>
                <a:gd name="connsiteX7" fmla="*/ 8105 w 11240"/>
                <a:gd name="connsiteY7" fmla="*/ 7272 h 10000"/>
                <a:gd name="connsiteX8" fmla="*/ 8974 w 11240"/>
                <a:gd name="connsiteY8" fmla="*/ 8041 h 10000"/>
                <a:gd name="connsiteX9" fmla="*/ 10010 w 11240"/>
                <a:gd name="connsiteY9" fmla="*/ 10000 h 10000"/>
                <a:gd name="connsiteX10" fmla="*/ 1677 w 11240"/>
                <a:gd name="connsiteY10" fmla="*/ 10000 h 10000"/>
                <a:gd name="connsiteX11" fmla="*/ 40 w 11240"/>
                <a:gd name="connsiteY11" fmla="*/ 5945 h 10000"/>
                <a:gd name="connsiteX12" fmla="*/ 40 w 11240"/>
                <a:gd name="connsiteY12" fmla="*/ 4055 h 10000"/>
                <a:gd name="connsiteX13" fmla="*/ 1677 w 11240"/>
                <a:gd name="connsiteY13" fmla="*/ 0 h 10000"/>
                <a:gd name="connsiteX0" fmla="*/ 1677 w 11240"/>
                <a:gd name="connsiteY0" fmla="*/ 0 h 10000"/>
                <a:gd name="connsiteX1" fmla="*/ 10010 w 11240"/>
                <a:gd name="connsiteY1" fmla="*/ 0 h 10000"/>
                <a:gd name="connsiteX2" fmla="*/ 9868 w 11240"/>
                <a:gd name="connsiteY2" fmla="*/ 1118 h 10000"/>
                <a:gd name="connsiteX3" fmla="*/ 9084 w 11240"/>
                <a:gd name="connsiteY3" fmla="*/ 1503 h 10000"/>
                <a:gd name="connsiteX4" fmla="*/ 8692 w 11240"/>
                <a:gd name="connsiteY4" fmla="*/ 1887 h 10000"/>
                <a:gd name="connsiteX5" fmla="*/ 8301 w 11240"/>
                <a:gd name="connsiteY5" fmla="*/ 2657 h 10000"/>
                <a:gd name="connsiteX6" fmla="*/ 7909 w 11240"/>
                <a:gd name="connsiteY6" fmla="*/ 4580 h 10000"/>
                <a:gd name="connsiteX7" fmla="*/ 8105 w 11240"/>
                <a:gd name="connsiteY7" fmla="*/ 7272 h 10000"/>
                <a:gd name="connsiteX8" fmla="*/ 9084 w 11240"/>
                <a:gd name="connsiteY8" fmla="*/ 8426 h 10000"/>
                <a:gd name="connsiteX9" fmla="*/ 10010 w 11240"/>
                <a:gd name="connsiteY9" fmla="*/ 10000 h 10000"/>
                <a:gd name="connsiteX10" fmla="*/ 1677 w 11240"/>
                <a:gd name="connsiteY10" fmla="*/ 10000 h 10000"/>
                <a:gd name="connsiteX11" fmla="*/ 40 w 11240"/>
                <a:gd name="connsiteY11" fmla="*/ 5945 h 10000"/>
                <a:gd name="connsiteX12" fmla="*/ 40 w 11240"/>
                <a:gd name="connsiteY12" fmla="*/ 4055 h 10000"/>
                <a:gd name="connsiteX13" fmla="*/ 1677 w 11240"/>
                <a:gd name="connsiteY13" fmla="*/ 0 h 10000"/>
                <a:gd name="connsiteX0" fmla="*/ 1677 w 11362"/>
                <a:gd name="connsiteY0" fmla="*/ 0 h 10000"/>
                <a:gd name="connsiteX1" fmla="*/ 10010 w 11362"/>
                <a:gd name="connsiteY1" fmla="*/ 0 h 10000"/>
                <a:gd name="connsiteX2" fmla="*/ 9868 w 11362"/>
                <a:gd name="connsiteY2" fmla="*/ 1118 h 10000"/>
                <a:gd name="connsiteX3" fmla="*/ 9084 w 11362"/>
                <a:gd name="connsiteY3" fmla="*/ 1503 h 10000"/>
                <a:gd name="connsiteX4" fmla="*/ 8692 w 11362"/>
                <a:gd name="connsiteY4" fmla="*/ 1887 h 10000"/>
                <a:gd name="connsiteX5" fmla="*/ 8301 w 11362"/>
                <a:gd name="connsiteY5" fmla="*/ 2657 h 10000"/>
                <a:gd name="connsiteX6" fmla="*/ 7909 w 11362"/>
                <a:gd name="connsiteY6" fmla="*/ 4580 h 10000"/>
                <a:gd name="connsiteX7" fmla="*/ 8105 w 11362"/>
                <a:gd name="connsiteY7" fmla="*/ 7272 h 10000"/>
                <a:gd name="connsiteX8" fmla="*/ 9084 w 11362"/>
                <a:gd name="connsiteY8" fmla="*/ 8426 h 10000"/>
                <a:gd name="connsiteX9" fmla="*/ 9672 w 11362"/>
                <a:gd name="connsiteY9" fmla="*/ 9195 h 10000"/>
                <a:gd name="connsiteX10" fmla="*/ 10010 w 11362"/>
                <a:gd name="connsiteY10" fmla="*/ 10000 h 10000"/>
                <a:gd name="connsiteX11" fmla="*/ 1677 w 11362"/>
                <a:gd name="connsiteY11" fmla="*/ 10000 h 10000"/>
                <a:gd name="connsiteX12" fmla="*/ 40 w 11362"/>
                <a:gd name="connsiteY12" fmla="*/ 5945 h 10000"/>
                <a:gd name="connsiteX13" fmla="*/ 40 w 11362"/>
                <a:gd name="connsiteY13" fmla="*/ 4055 h 10000"/>
                <a:gd name="connsiteX14" fmla="*/ 1677 w 11362"/>
                <a:gd name="connsiteY14" fmla="*/ 0 h 10000"/>
                <a:gd name="connsiteX0" fmla="*/ 1677 w 11362"/>
                <a:gd name="connsiteY0" fmla="*/ 0 h 10000"/>
                <a:gd name="connsiteX1" fmla="*/ 10010 w 11362"/>
                <a:gd name="connsiteY1" fmla="*/ 0 h 10000"/>
                <a:gd name="connsiteX2" fmla="*/ 9868 w 11362"/>
                <a:gd name="connsiteY2" fmla="*/ 1118 h 10000"/>
                <a:gd name="connsiteX3" fmla="*/ 9084 w 11362"/>
                <a:gd name="connsiteY3" fmla="*/ 1503 h 10000"/>
                <a:gd name="connsiteX4" fmla="*/ 8692 w 11362"/>
                <a:gd name="connsiteY4" fmla="*/ 1887 h 10000"/>
                <a:gd name="connsiteX5" fmla="*/ 8301 w 11362"/>
                <a:gd name="connsiteY5" fmla="*/ 2657 h 10000"/>
                <a:gd name="connsiteX6" fmla="*/ 7909 w 11362"/>
                <a:gd name="connsiteY6" fmla="*/ 4580 h 10000"/>
                <a:gd name="connsiteX7" fmla="*/ 8105 w 11362"/>
                <a:gd name="connsiteY7" fmla="*/ 7272 h 10000"/>
                <a:gd name="connsiteX8" fmla="*/ 9084 w 11362"/>
                <a:gd name="connsiteY8" fmla="*/ 8426 h 10000"/>
                <a:gd name="connsiteX9" fmla="*/ 9672 w 11362"/>
                <a:gd name="connsiteY9" fmla="*/ 8810 h 10000"/>
                <a:gd name="connsiteX10" fmla="*/ 10010 w 11362"/>
                <a:gd name="connsiteY10" fmla="*/ 10000 h 10000"/>
                <a:gd name="connsiteX11" fmla="*/ 1677 w 11362"/>
                <a:gd name="connsiteY11" fmla="*/ 10000 h 10000"/>
                <a:gd name="connsiteX12" fmla="*/ 40 w 11362"/>
                <a:gd name="connsiteY12" fmla="*/ 5945 h 10000"/>
                <a:gd name="connsiteX13" fmla="*/ 40 w 11362"/>
                <a:gd name="connsiteY13" fmla="*/ 4055 h 10000"/>
                <a:gd name="connsiteX14" fmla="*/ 1677 w 11362"/>
                <a:gd name="connsiteY1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362" h="10000">
                  <a:moveTo>
                    <a:pt x="1677" y="0"/>
                  </a:moveTo>
                  <a:lnTo>
                    <a:pt x="10010" y="0"/>
                  </a:lnTo>
                  <a:cubicBezTo>
                    <a:pt x="11240" y="165"/>
                    <a:pt x="10146" y="285"/>
                    <a:pt x="9868" y="1118"/>
                  </a:cubicBezTo>
                  <a:cubicBezTo>
                    <a:pt x="9748" y="1406"/>
                    <a:pt x="9280" y="1375"/>
                    <a:pt x="9084" y="1503"/>
                  </a:cubicBezTo>
                  <a:cubicBezTo>
                    <a:pt x="8888" y="1631"/>
                    <a:pt x="8822" y="1695"/>
                    <a:pt x="8692" y="1887"/>
                  </a:cubicBezTo>
                  <a:cubicBezTo>
                    <a:pt x="8562" y="2079"/>
                    <a:pt x="8432" y="2208"/>
                    <a:pt x="8301" y="2657"/>
                  </a:cubicBezTo>
                  <a:cubicBezTo>
                    <a:pt x="8171" y="3106"/>
                    <a:pt x="7797" y="3683"/>
                    <a:pt x="7909" y="4580"/>
                  </a:cubicBezTo>
                  <a:cubicBezTo>
                    <a:pt x="7923" y="5213"/>
                    <a:pt x="7909" y="6631"/>
                    <a:pt x="8105" y="7272"/>
                  </a:cubicBezTo>
                  <a:cubicBezTo>
                    <a:pt x="8301" y="7913"/>
                    <a:pt x="8823" y="8170"/>
                    <a:pt x="9084" y="8426"/>
                  </a:cubicBezTo>
                  <a:cubicBezTo>
                    <a:pt x="9345" y="8682"/>
                    <a:pt x="9518" y="8548"/>
                    <a:pt x="9672" y="8810"/>
                  </a:cubicBezTo>
                  <a:cubicBezTo>
                    <a:pt x="9826" y="9072"/>
                    <a:pt x="11362" y="9850"/>
                    <a:pt x="10010" y="10000"/>
                  </a:cubicBezTo>
                  <a:lnTo>
                    <a:pt x="1677" y="10000"/>
                  </a:lnTo>
                  <a:cubicBezTo>
                    <a:pt x="878" y="10000"/>
                    <a:pt x="191" y="8299"/>
                    <a:pt x="40" y="5945"/>
                  </a:cubicBezTo>
                  <a:cubicBezTo>
                    <a:pt x="0" y="5321"/>
                    <a:pt x="0" y="4679"/>
                    <a:pt x="40" y="4055"/>
                  </a:cubicBezTo>
                  <a:cubicBezTo>
                    <a:pt x="191" y="1701"/>
                    <a:pt x="878" y="0"/>
                    <a:pt x="1677" y="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38100">
              <a:solidFill>
                <a:schemeClr val="bg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Полилиния 47"/>
            <p:cNvSpPr/>
            <p:nvPr/>
          </p:nvSpPr>
          <p:spPr>
            <a:xfrm>
              <a:off x="165924" y="4411423"/>
              <a:ext cx="1800200" cy="720080"/>
            </a:xfrm>
            <a:custGeom>
              <a:avLst/>
              <a:gdLst>
                <a:gd name="connsiteX0" fmla="*/ 1667 w 10000"/>
                <a:gd name="connsiteY0" fmla="*/ 0 h 10000"/>
                <a:gd name="connsiteX1" fmla="*/ 10000 w 10000"/>
                <a:gd name="connsiteY1" fmla="*/ 0 h 10000"/>
                <a:gd name="connsiteX2" fmla="*/ 8333 w 10000"/>
                <a:gd name="connsiteY2" fmla="*/ 5000 h 10000"/>
                <a:gd name="connsiteX3" fmla="*/ 10000 w 10000"/>
                <a:gd name="connsiteY3" fmla="*/ 10000 h 10000"/>
                <a:gd name="connsiteX4" fmla="*/ 1667 w 10000"/>
                <a:gd name="connsiteY4" fmla="*/ 10000 h 10000"/>
                <a:gd name="connsiteX5" fmla="*/ 30 w 10000"/>
                <a:gd name="connsiteY5" fmla="*/ 5945 h 10000"/>
                <a:gd name="connsiteX6" fmla="*/ 30 w 10000"/>
                <a:gd name="connsiteY6" fmla="*/ 4055 h 10000"/>
                <a:gd name="connsiteX7" fmla="*/ 1667 w 10000"/>
                <a:gd name="connsiteY7" fmla="*/ 0 h 10000"/>
                <a:gd name="connsiteX0" fmla="*/ 1677 w 11174"/>
                <a:gd name="connsiteY0" fmla="*/ 0 h 10000"/>
                <a:gd name="connsiteX1" fmla="*/ 10010 w 11174"/>
                <a:gd name="connsiteY1" fmla="*/ 0 h 10000"/>
                <a:gd name="connsiteX2" fmla="*/ 8552 w 11174"/>
                <a:gd name="connsiteY2" fmla="*/ 1920 h 10000"/>
                <a:gd name="connsiteX3" fmla="*/ 8343 w 11174"/>
                <a:gd name="connsiteY3" fmla="*/ 5000 h 10000"/>
                <a:gd name="connsiteX4" fmla="*/ 10010 w 11174"/>
                <a:gd name="connsiteY4" fmla="*/ 10000 h 10000"/>
                <a:gd name="connsiteX5" fmla="*/ 1677 w 11174"/>
                <a:gd name="connsiteY5" fmla="*/ 10000 h 10000"/>
                <a:gd name="connsiteX6" fmla="*/ 40 w 11174"/>
                <a:gd name="connsiteY6" fmla="*/ 5945 h 10000"/>
                <a:gd name="connsiteX7" fmla="*/ 40 w 11174"/>
                <a:gd name="connsiteY7" fmla="*/ 4055 h 10000"/>
                <a:gd name="connsiteX8" fmla="*/ 1677 w 11174"/>
                <a:gd name="connsiteY8" fmla="*/ 0 h 10000"/>
                <a:gd name="connsiteX0" fmla="*/ 1677 w 11174"/>
                <a:gd name="connsiteY0" fmla="*/ 0 h 10000"/>
                <a:gd name="connsiteX1" fmla="*/ 10010 w 11174"/>
                <a:gd name="connsiteY1" fmla="*/ 0 h 10000"/>
                <a:gd name="connsiteX2" fmla="*/ 8552 w 11174"/>
                <a:gd name="connsiteY2" fmla="*/ 2920 h 10000"/>
                <a:gd name="connsiteX3" fmla="*/ 8343 w 11174"/>
                <a:gd name="connsiteY3" fmla="*/ 5000 h 10000"/>
                <a:gd name="connsiteX4" fmla="*/ 10010 w 11174"/>
                <a:gd name="connsiteY4" fmla="*/ 10000 h 10000"/>
                <a:gd name="connsiteX5" fmla="*/ 1677 w 11174"/>
                <a:gd name="connsiteY5" fmla="*/ 10000 h 10000"/>
                <a:gd name="connsiteX6" fmla="*/ 40 w 11174"/>
                <a:gd name="connsiteY6" fmla="*/ 5945 h 10000"/>
                <a:gd name="connsiteX7" fmla="*/ 40 w 11174"/>
                <a:gd name="connsiteY7" fmla="*/ 4055 h 10000"/>
                <a:gd name="connsiteX8" fmla="*/ 1677 w 11174"/>
                <a:gd name="connsiteY8" fmla="*/ 0 h 10000"/>
                <a:gd name="connsiteX0" fmla="*/ 1677 w 11174"/>
                <a:gd name="connsiteY0" fmla="*/ 0 h 10000"/>
                <a:gd name="connsiteX1" fmla="*/ 10010 w 11174"/>
                <a:gd name="connsiteY1" fmla="*/ 0 h 10000"/>
                <a:gd name="connsiteX2" fmla="*/ 8552 w 11174"/>
                <a:gd name="connsiteY2" fmla="*/ 2920 h 10000"/>
                <a:gd name="connsiteX3" fmla="*/ 8968 w 11174"/>
                <a:gd name="connsiteY3" fmla="*/ 5920 h 10000"/>
                <a:gd name="connsiteX4" fmla="*/ 10010 w 11174"/>
                <a:gd name="connsiteY4" fmla="*/ 10000 h 10000"/>
                <a:gd name="connsiteX5" fmla="*/ 1677 w 11174"/>
                <a:gd name="connsiteY5" fmla="*/ 10000 h 10000"/>
                <a:gd name="connsiteX6" fmla="*/ 40 w 11174"/>
                <a:gd name="connsiteY6" fmla="*/ 5945 h 10000"/>
                <a:gd name="connsiteX7" fmla="*/ 40 w 11174"/>
                <a:gd name="connsiteY7" fmla="*/ 4055 h 10000"/>
                <a:gd name="connsiteX8" fmla="*/ 1677 w 11174"/>
                <a:gd name="connsiteY8" fmla="*/ 0 h 10000"/>
                <a:gd name="connsiteX0" fmla="*/ 1677 w 11174"/>
                <a:gd name="connsiteY0" fmla="*/ 0 h 10000"/>
                <a:gd name="connsiteX1" fmla="*/ 10010 w 11174"/>
                <a:gd name="connsiteY1" fmla="*/ 0 h 10000"/>
                <a:gd name="connsiteX2" fmla="*/ 9385 w 11174"/>
                <a:gd name="connsiteY2" fmla="*/ 3920 h 10000"/>
                <a:gd name="connsiteX3" fmla="*/ 8968 w 11174"/>
                <a:gd name="connsiteY3" fmla="*/ 5920 h 10000"/>
                <a:gd name="connsiteX4" fmla="*/ 10010 w 11174"/>
                <a:gd name="connsiteY4" fmla="*/ 10000 h 10000"/>
                <a:gd name="connsiteX5" fmla="*/ 1677 w 11174"/>
                <a:gd name="connsiteY5" fmla="*/ 10000 h 10000"/>
                <a:gd name="connsiteX6" fmla="*/ 40 w 11174"/>
                <a:gd name="connsiteY6" fmla="*/ 5945 h 10000"/>
                <a:gd name="connsiteX7" fmla="*/ 40 w 11174"/>
                <a:gd name="connsiteY7" fmla="*/ 4055 h 10000"/>
                <a:gd name="connsiteX8" fmla="*/ 1677 w 11174"/>
                <a:gd name="connsiteY8" fmla="*/ 0 h 10000"/>
                <a:gd name="connsiteX0" fmla="*/ 1677 w 11174"/>
                <a:gd name="connsiteY0" fmla="*/ 0 h 10000"/>
                <a:gd name="connsiteX1" fmla="*/ 10010 w 11174"/>
                <a:gd name="connsiteY1" fmla="*/ 0 h 10000"/>
                <a:gd name="connsiteX2" fmla="*/ 9385 w 11174"/>
                <a:gd name="connsiteY2" fmla="*/ 3920 h 10000"/>
                <a:gd name="connsiteX3" fmla="*/ 9177 w 11174"/>
                <a:gd name="connsiteY3" fmla="*/ 6920 h 10000"/>
                <a:gd name="connsiteX4" fmla="*/ 10010 w 11174"/>
                <a:gd name="connsiteY4" fmla="*/ 10000 h 10000"/>
                <a:gd name="connsiteX5" fmla="*/ 1677 w 11174"/>
                <a:gd name="connsiteY5" fmla="*/ 10000 h 10000"/>
                <a:gd name="connsiteX6" fmla="*/ 40 w 11174"/>
                <a:gd name="connsiteY6" fmla="*/ 5945 h 10000"/>
                <a:gd name="connsiteX7" fmla="*/ 40 w 11174"/>
                <a:gd name="connsiteY7" fmla="*/ 4055 h 10000"/>
                <a:gd name="connsiteX8" fmla="*/ 1677 w 11174"/>
                <a:gd name="connsiteY8" fmla="*/ 0 h 10000"/>
                <a:gd name="connsiteX0" fmla="*/ 1677 w 11280"/>
                <a:gd name="connsiteY0" fmla="*/ 0 h 10000"/>
                <a:gd name="connsiteX1" fmla="*/ 10010 w 11280"/>
                <a:gd name="connsiteY1" fmla="*/ 0 h 10000"/>
                <a:gd name="connsiteX2" fmla="*/ 9385 w 11280"/>
                <a:gd name="connsiteY2" fmla="*/ 3920 h 10000"/>
                <a:gd name="connsiteX3" fmla="*/ 9177 w 11280"/>
                <a:gd name="connsiteY3" fmla="*/ 6920 h 10000"/>
                <a:gd name="connsiteX4" fmla="*/ 9296 w 11280"/>
                <a:gd name="connsiteY4" fmla="*/ 8699 h 10000"/>
                <a:gd name="connsiteX5" fmla="*/ 10010 w 11280"/>
                <a:gd name="connsiteY5" fmla="*/ 10000 h 10000"/>
                <a:gd name="connsiteX6" fmla="*/ 1677 w 11280"/>
                <a:gd name="connsiteY6" fmla="*/ 10000 h 10000"/>
                <a:gd name="connsiteX7" fmla="*/ 40 w 11280"/>
                <a:gd name="connsiteY7" fmla="*/ 5945 h 10000"/>
                <a:gd name="connsiteX8" fmla="*/ 40 w 11280"/>
                <a:gd name="connsiteY8" fmla="*/ 4055 h 10000"/>
                <a:gd name="connsiteX9" fmla="*/ 1677 w 11280"/>
                <a:gd name="connsiteY9" fmla="*/ 0 h 10000"/>
                <a:gd name="connsiteX0" fmla="*/ 1677 w 11280"/>
                <a:gd name="connsiteY0" fmla="*/ 0 h 10000"/>
                <a:gd name="connsiteX1" fmla="*/ 10010 w 11280"/>
                <a:gd name="connsiteY1" fmla="*/ 0 h 10000"/>
                <a:gd name="connsiteX2" fmla="*/ 9385 w 11280"/>
                <a:gd name="connsiteY2" fmla="*/ 3920 h 10000"/>
                <a:gd name="connsiteX3" fmla="*/ 9177 w 11280"/>
                <a:gd name="connsiteY3" fmla="*/ 6920 h 10000"/>
                <a:gd name="connsiteX4" fmla="*/ 10427 w 11280"/>
                <a:gd name="connsiteY4" fmla="*/ 7920 h 10000"/>
                <a:gd name="connsiteX5" fmla="*/ 10010 w 11280"/>
                <a:gd name="connsiteY5" fmla="*/ 10000 h 10000"/>
                <a:gd name="connsiteX6" fmla="*/ 1677 w 11280"/>
                <a:gd name="connsiteY6" fmla="*/ 10000 h 10000"/>
                <a:gd name="connsiteX7" fmla="*/ 40 w 11280"/>
                <a:gd name="connsiteY7" fmla="*/ 5945 h 10000"/>
                <a:gd name="connsiteX8" fmla="*/ 40 w 11280"/>
                <a:gd name="connsiteY8" fmla="*/ 4055 h 10000"/>
                <a:gd name="connsiteX9" fmla="*/ 1677 w 11280"/>
                <a:gd name="connsiteY9" fmla="*/ 0 h 10000"/>
                <a:gd name="connsiteX0" fmla="*/ 1677 w 11280"/>
                <a:gd name="connsiteY0" fmla="*/ 0 h 10000"/>
                <a:gd name="connsiteX1" fmla="*/ 10010 w 11280"/>
                <a:gd name="connsiteY1" fmla="*/ 0 h 10000"/>
                <a:gd name="connsiteX2" fmla="*/ 9385 w 11280"/>
                <a:gd name="connsiteY2" fmla="*/ 3920 h 10000"/>
                <a:gd name="connsiteX3" fmla="*/ 9177 w 11280"/>
                <a:gd name="connsiteY3" fmla="*/ 6920 h 10000"/>
                <a:gd name="connsiteX4" fmla="*/ 10427 w 11280"/>
                <a:gd name="connsiteY4" fmla="*/ 7920 h 10000"/>
                <a:gd name="connsiteX5" fmla="*/ 10010 w 11280"/>
                <a:gd name="connsiteY5" fmla="*/ 10000 h 10000"/>
                <a:gd name="connsiteX6" fmla="*/ 1677 w 11280"/>
                <a:gd name="connsiteY6" fmla="*/ 10000 h 10000"/>
                <a:gd name="connsiteX7" fmla="*/ 40 w 11280"/>
                <a:gd name="connsiteY7" fmla="*/ 5945 h 10000"/>
                <a:gd name="connsiteX8" fmla="*/ 40 w 11280"/>
                <a:gd name="connsiteY8" fmla="*/ 4055 h 10000"/>
                <a:gd name="connsiteX9" fmla="*/ 1677 w 11280"/>
                <a:gd name="connsiteY9" fmla="*/ 0 h 10000"/>
                <a:gd name="connsiteX0" fmla="*/ 1677 w 11280"/>
                <a:gd name="connsiteY0" fmla="*/ 0 h 10000"/>
                <a:gd name="connsiteX1" fmla="*/ 10010 w 11280"/>
                <a:gd name="connsiteY1" fmla="*/ 0 h 10000"/>
                <a:gd name="connsiteX2" fmla="*/ 9385 w 11280"/>
                <a:gd name="connsiteY2" fmla="*/ 3920 h 10000"/>
                <a:gd name="connsiteX3" fmla="*/ 9177 w 11280"/>
                <a:gd name="connsiteY3" fmla="*/ 6920 h 10000"/>
                <a:gd name="connsiteX4" fmla="*/ 9385 w 11280"/>
                <a:gd name="connsiteY4" fmla="*/ 8420 h 10000"/>
                <a:gd name="connsiteX5" fmla="*/ 10010 w 11280"/>
                <a:gd name="connsiteY5" fmla="*/ 10000 h 10000"/>
                <a:gd name="connsiteX6" fmla="*/ 1677 w 11280"/>
                <a:gd name="connsiteY6" fmla="*/ 10000 h 10000"/>
                <a:gd name="connsiteX7" fmla="*/ 40 w 11280"/>
                <a:gd name="connsiteY7" fmla="*/ 5945 h 10000"/>
                <a:gd name="connsiteX8" fmla="*/ 40 w 11280"/>
                <a:gd name="connsiteY8" fmla="*/ 4055 h 10000"/>
                <a:gd name="connsiteX9" fmla="*/ 1677 w 11280"/>
                <a:gd name="connsiteY9" fmla="*/ 0 h 10000"/>
                <a:gd name="connsiteX0" fmla="*/ 1677 w 11280"/>
                <a:gd name="connsiteY0" fmla="*/ 0 h 10000"/>
                <a:gd name="connsiteX1" fmla="*/ 10010 w 11280"/>
                <a:gd name="connsiteY1" fmla="*/ 0 h 10000"/>
                <a:gd name="connsiteX2" fmla="*/ 9385 w 11280"/>
                <a:gd name="connsiteY2" fmla="*/ 3420 h 10000"/>
                <a:gd name="connsiteX3" fmla="*/ 9177 w 11280"/>
                <a:gd name="connsiteY3" fmla="*/ 6920 h 10000"/>
                <a:gd name="connsiteX4" fmla="*/ 9385 w 11280"/>
                <a:gd name="connsiteY4" fmla="*/ 8420 h 10000"/>
                <a:gd name="connsiteX5" fmla="*/ 10010 w 11280"/>
                <a:gd name="connsiteY5" fmla="*/ 10000 h 10000"/>
                <a:gd name="connsiteX6" fmla="*/ 1677 w 11280"/>
                <a:gd name="connsiteY6" fmla="*/ 10000 h 10000"/>
                <a:gd name="connsiteX7" fmla="*/ 40 w 11280"/>
                <a:gd name="connsiteY7" fmla="*/ 5945 h 10000"/>
                <a:gd name="connsiteX8" fmla="*/ 40 w 11280"/>
                <a:gd name="connsiteY8" fmla="*/ 4055 h 10000"/>
                <a:gd name="connsiteX9" fmla="*/ 1677 w 11280"/>
                <a:gd name="connsiteY9" fmla="*/ 0 h 10000"/>
                <a:gd name="connsiteX0" fmla="*/ 1677 w 11280"/>
                <a:gd name="connsiteY0" fmla="*/ 0 h 10000"/>
                <a:gd name="connsiteX1" fmla="*/ 10010 w 11280"/>
                <a:gd name="connsiteY1" fmla="*/ 0 h 10000"/>
                <a:gd name="connsiteX2" fmla="*/ 9385 w 11280"/>
                <a:gd name="connsiteY2" fmla="*/ 3420 h 10000"/>
                <a:gd name="connsiteX3" fmla="*/ 9177 w 11280"/>
                <a:gd name="connsiteY3" fmla="*/ 5920 h 10000"/>
                <a:gd name="connsiteX4" fmla="*/ 9177 w 11280"/>
                <a:gd name="connsiteY4" fmla="*/ 6920 h 10000"/>
                <a:gd name="connsiteX5" fmla="*/ 9385 w 11280"/>
                <a:gd name="connsiteY5" fmla="*/ 8420 h 10000"/>
                <a:gd name="connsiteX6" fmla="*/ 10010 w 11280"/>
                <a:gd name="connsiteY6" fmla="*/ 10000 h 10000"/>
                <a:gd name="connsiteX7" fmla="*/ 1677 w 11280"/>
                <a:gd name="connsiteY7" fmla="*/ 10000 h 10000"/>
                <a:gd name="connsiteX8" fmla="*/ 40 w 11280"/>
                <a:gd name="connsiteY8" fmla="*/ 5945 h 10000"/>
                <a:gd name="connsiteX9" fmla="*/ 40 w 11280"/>
                <a:gd name="connsiteY9" fmla="*/ 4055 h 10000"/>
                <a:gd name="connsiteX10" fmla="*/ 1677 w 11280"/>
                <a:gd name="connsiteY10" fmla="*/ 0 h 10000"/>
                <a:gd name="connsiteX0" fmla="*/ 1677 w 11280"/>
                <a:gd name="connsiteY0" fmla="*/ 0 h 10000"/>
                <a:gd name="connsiteX1" fmla="*/ 10010 w 11280"/>
                <a:gd name="connsiteY1" fmla="*/ 0 h 10000"/>
                <a:gd name="connsiteX2" fmla="*/ 9177 w 11280"/>
                <a:gd name="connsiteY2" fmla="*/ 2920 h 10000"/>
                <a:gd name="connsiteX3" fmla="*/ 9177 w 11280"/>
                <a:gd name="connsiteY3" fmla="*/ 5920 h 10000"/>
                <a:gd name="connsiteX4" fmla="*/ 9177 w 11280"/>
                <a:gd name="connsiteY4" fmla="*/ 6920 h 10000"/>
                <a:gd name="connsiteX5" fmla="*/ 9385 w 11280"/>
                <a:gd name="connsiteY5" fmla="*/ 8420 h 10000"/>
                <a:gd name="connsiteX6" fmla="*/ 10010 w 11280"/>
                <a:gd name="connsiteY6" fmla="*/ 10000 h 10000"/>
                <a:gd name="connsiteX7" fmla="*/ 1677 w 11280"/>
                <a:gd name="connsiteY7" fmla="*/ 10000 h 10000"/>
                <a:gd name="connsiteX8" fmla="*/ 40 w 11280"/>
                <a:gd name="connsiteY8" fmla="*/ 5945 h 10000"/>
                <a:gd name="connsiteX9" fmla="*/ 40 w 11280"/>
                <a:gd name="connsiteY9" fmla="*/ 4055 h 10000"/>
                <a:gd name="connsiteX10" fmla="*/ 1677 w 11280"/>
                <a:gd name="connsiteY10" fmla="*/ 0 h 10000"/>
                <a:gd name="connsiteX0" fmla="*/ 1677 w 11280"/>
                <a:gd name="connsiteY0" fmla="*/ 0 h 10000"/>
                <a:gd name="connsiteX1" fmla="*/ 10010 w 11280"/>
                <a:gd name="connsiteY1" fmla="*/ 0 h 10000"/>
                <a:gd name="connsiteX2" fmla="*/ 9177 w 11280"/>
                <a:gd name="connsiteY2" fmla="*/ 2920 h 10000"/>
                <a:gd name="connsiteX3" fmla="*/ 8968 w 11280"/>
                <a:gd name="connsiteY3" fmla="*/ 5920 h 10000"/>
                <a:gd name="connsiteX4" fmla="*/ 9177 w 11280"/>
                <a:gd name="connsiteY4" fmla="*/ 6920 h 10000"/>
                <a:gd name="connsiteX5" fmla="*/ 9385 w 11280"/>
                <a:gd name="connsiteY5" fmla="*/ 8420 h 10000"/>
                <a:gd name="connsiteX6" fmla="*/ 10010 w 11280"/>
                <a:gd name="connsiteY6" fmla="*/ 10000 h 10000"/>
                <a:gd name="connsiteX7" fmla="*/ 1677 w 11280"/>
                <a:gd name="connsiteY7" fmla="*/ 10000 h 10000"/>
                <a:gd name="connsiteX8" fmla="*/ 40 w 11280"/>
                <a:gd name="connsiteY8" fmla="*/ 5945 h 10000"/>
                <a:gd name="connsiteX9" fmla="*/ 40 w 11280"/>
                <a:gd name="connsiteY9" fmla="*/ 4055 h 10000"/>
                <a:gd name="connsiteX10" fmla="*/ 1677 w 11280"/>
                <a:gd name="connsiteY10" fmla="*/ 0 h 10000"/>
                <a:gd name="connsiteX0" fmla="*/ 1677 w 11280"/>
                <a:gd name="connsiteY0" fmla="*/ 0 h 10000"/>
                <a:gd name="connsiteX1" fmla="*/ 10010 w 11280"/>
                <a:gd name="connsiteY1" fmla="*/ 0 h 10000"/>
                <a:gd name="connsiteX2" fmla="*/ 9177 w 11280"/>
                <a:gd name="connsiteY2" fmla="*/ 2920 h 10000"/>
                <a:gd name="connsiteX3" fmla="*/ 8968 w 11280"/>
                <a:gd name="connsiteY3" fmla="*/ 5920 h 10000"/>
                <a:gd name="connsiteX4" fmla="*/ 9177 w 11280"/>
                <a:gd name="connsiteY4" fmla="*/ 6920 h 10000"/>
                <a:gd name="connsiteX5" fmla="*/ 9593 w 11280"/>
                <a:gd name="connsiteY5" fmla="*/ 8420 h 10000"/>
                <a:gd name="connsiteX6" fmla="*/ 10010 w 11280"/>
                <a:gd name="connsiteY6" fmla="*/ 10000 h 10000"/>
                <a:gd name="connsiteX7" fmla="*/ 1677 w 11280"/>
                <a:gd name="connsiteY7" fmla="*/ 10000 h 10000"/>
                <a:gd name="connsiteX8" fmla="*/ 40 w 11280"/>
                <a:gd name="connsiteY8" fmla="*/ 5945 h 10000"/>
                <a:gd name="connsiteX9" fmla="*/ 40 w 11280"/>
                <a:gd name="connsiteY9" fmla="*/ 4055 h 10000"/>
                <a:gd name="connsiteX10" fmla="*/ 1677 w 11280"/>
                <a:gd name="connsiteY10" fmla="*/ 0 h 10000"/>
                <a:gd name="connsiteX0" fmla="*/ 1677 w 11280"/>
                <a:gd name="connsiteY0" fmla="*/ 0 h 10000"/>
                <a:gd name="connsiteX1" fmla="*/ 10010 w 11280"/>
                <a:gd name="connsiteY1" fmla="*/ 0 h 10000"/>
                <a:gd name="connsiteX2" fmla="*/ 9177 w 11280"/>
                <a:gd name="connsiteY2" fmla="*/ 2920 h 10000"/>
                <a:gd name="connsiteX3" fmla="*/ 8968 w 11280"/>
                <a:gd name="connsiteY3" fmla="*/ 4920 h 10000"/>
                <a:gd name="connsiteX4" fmla="*/ 9177 w 11280"/>
                <a:gd name="connsiteY4" fmla="*/ 6920 h 10000"/>
                <a:gd name="connsiteX5" fmla="*/ 9593 w 11280"/>
                <a:gd name="connsiteY5" fmla="*/ 8420 h 10000"/>
                <a:gd name="connsiteX6" fmla="*/ 10010 w 11280"/>
                <a:gd name="connsiteY6" fmla="*/ 10000 h 10000"/>
                <a:gd name="connsiteX7" fmla="*/ 1677 w 11280"/>
                <a:gd name="connsiteY7" fmla="*/ 10000 h 10000"/>
                <a:gd name="connsiteX8" fmla="*/ 40 w 11280"/>
                <a:gd name="connsiteY8" fmla="*/ 5945 h 10000"/>
                <a:gd name="connsiteX9" fmla="*/ 40 w 11280"/>
                <a:gd name="connsiteY9" fmla="*/ 4055 h 10000"/>
                <a:gd name="connsiteX10" fmla="*/ 1677 w 11280"/>
                <a:gd name="connsiteY10" fmla="*/ 0 h 10000"/>
                <a:gd name="connsiteX0" fmla="*/ 1677 w 11280"/>
                <a:gd name="connsiteY0" fmla="*/ 0 h 10000"/>
                <a:gd name="connsiteX1" fmla="*/ 10010 w 11280"/>
                <a:gd name="connsiteY1" fmla="*/ 0 h 10000"/>
                <a:gd name="connsiteX2" fmla="*/ 9177 w 11280"/>
                <a:gd name="connsiteY2" fmla="*/ 2920 h 10000"/>
                <a:gd name="connsiteX3" fmla="*/ 8968 w 11280"/>
                <a:gd name="connsiteY3" fmla="*/ 4920 h 10000"/>
                <a:gd name="connsiteX4" fmla="*/ 9177 w 11280"/>
                <a:gd name="connsiteY4" fmla="*/ 6920 h 10000"/>
                <a:gd name="connsiteX5" fmla="*/ 9593 w 11280"/>
                <a:gd name="connsiteY5" fmla="*/ 8420 h 10000"/>
                <a:gd name="connsiteX6" fmla="*/ 10010 w 11280"/>
                <a:gd name="connsiteY6" fmla="*/ 10000 h 10000"/>
                <a:gd name="connsiteX7" fmla="*/ 1677 w 11280"/>
                <a:gd name="connsiteY7" fmla="*/ 10000 h 10000"/>
                <a:gd name="connsiteX8" fmla="*/ 40 w 11280"/>
                <a:gd name="connsiteY8" fmla="*/ 5945 h 10000"/>
                <a:gd name="connsiteX9" fmla="*/ 40 w 11280"/>
                <a:gd name="connsiteY9" fmla="*/ 4055 h 10000"/>
                <a:gd name="connsiteX10" fmla="*/ 1677 w 11280"/>
                <a:gd name="connsiteY10" fmla="*/ 0 h 10000"/>
                <a:gd name="connsiteX0" fmla="*/ 1677 w 11280"/>
                <a:gd name="connsiteY0" fmla="*/ 0 h 10000"/>
                <a:gd name="connsiteX1" fmla="*/ 10010 w 11280"/>
                <a:gd name="connsiteY1" fmla="*/ 0 h 10000"/>
                <a:gd name="connsiteX2" fmla="*/ 9177 w 11280"/>
                <a:gd name="connsiteY2" fmla="*/ 2920 h 10000"/>
                <a:gd name="connsiteX3" fmla="*/ 8968 w 11280"/>
                <a:gd name="connsiteY3" fmla="*/ 4920 h 10000"/>
                <a:gd name="connsiteX4" fmla="*/ 9177 w 11280"/>
                <a:gd name="connsiteY4" fmla="*/ 6920 h 10000"/>
                <a:gd name="connsiteX5" fmla="*/ 9593 w 11280"/>
                <a:gd name="connsiteY5" fmla="*/ 8420 h 10000"/>
                <a:gd name="connsiteX6" fmla="*/ 10010 w 11280"/>
                <a:gd name="connsiteY6" fmla="*/ 10000 h 10000"/>
                <a:gd name="connsiteX7" fmla="*/ 1677 w 11280"/>
                <a:gd name="connsiteY7" fmla="*/ 10000 h 10000"/>
                <a:gd name="connsiteX8" fmla="*/ 40 w 11280"/>
                <a:gd name="connsiteY8" fmla="*/ 5945 h 10000"/>
                <a:gd name="connsiteX9" fmla="*/ 40 w 11280"/>
                <a:gd name="connsiteY9" fmla="*/ 4055 h 10000"/>
                <a:gd name="connsiteX10" fmla="*/ 1677 w 11280"/>
                <a:gd name="connsiteY10" fmla="*/ 0 h 10000"/>
                <a:gd name="connsiteX0" fmla="*/ 1677 w 11280"/>
                <a:gd name="connsiteY0" fmla="*/ 0 h 10000"/>
                <a:gd name="connsiteX1" fmla="*/ 10010 w 11280"/>
                <a:gd name="connsiteY1" fmla="*/ 0 h 10000"/>
                <a:gd name="connsiteX2" fmla="*/ 9177 w 11280"/>
                <a:gd name="connsiteY2" fmla="*/ 2920 h 10000"/>
                <a:gd name="connsiteX3" fmla="*/ 8968 w 11280"/>
                <a:gd name="connsiteY3" fmla="*/ 4920 h 10000"/>
                <a:gd name="connsiteX4" fmla="*/ 9177 w 11280"/>
                <a:gd name="connsiteY4" fmla="*/ 6920 h 10000"/>
                <a:gd name="connsiteX5" fmla="*/ 9593 w 11280"/>
                <a:gd name="connsiteY5" fmla="*/ 8420 h 10000"/>
                <a:gd name="connsiteX6" fmla="*/ 10010 w 11280"/>
                <a:gd name="connsiteY6" fmla="*/ 10000 h 10000"/>
                <a:gd name="connsiteX7" fmla="*/ 1677 w 11280"/>
                <a:gd name="connsiteY7" fmla="*/ 10000 h 10000"/>
                <a:gd name="connsiteX8" fmla="*/ 40 w 11280"/>
                <a:gd name="connsiteY8" fmla="*/ 5945 h 10000"/>
                <a:gd name="connsiteX9" fmla="*/ 40 w 11280"/>
                <a:gd name="connsiteY9" fmla="*/ 4055 h 10000"/>
                <a:gd name="connsiteX10" fmla="*/ 1677 w 11280"/>
                <a:gd name="connsiteY10" fmla="*/ 0 h 10000"/>
                <a:gd name="connsiteX0" fmla="*/ 1677 w 11280"/>
                <a:gd name="connsiteY0" fmla="*/ 0 h 10000"/>
                <a:gd name="connsiteX1" fmla="*/ 10010 w 11280"/>
                <a:gd name="connsiteY1" fmla="*/ 0 h 10000"/>
                <a:gd name="connsiteX2" fmla="*/ 9177 w 11280"/>
                <a:gd name="connsiteY2" fmla="*/ 2920 h 10000"/>
                <a:gd name="connsiteX3" fmla="*/ 8968 w 11280"/>
                <a:gd name="connsiteY3" fmla="*/ 4920 h 10000"/>
                <a:gd name="connsiteX4" fmla="*/ 9177 w 11280"/>
                <a:gd name="connsiteY4" fmla="*/ 6920 h 10000"/>
                <a:gd name="connsiteX5" fmla="*/ 9593 w 11280"/>
                <a:gd name="connsiteY5" fmla="*/ 8420 h 10000"/>
                <a:gd name="connsiteX6" fmla="*/ 10010 w 11280"/>
                <a:gd name="connsiteY6" fmla="*/ 10000 h 10000"/>
                <a:gd name="connsiteX7" fmla="*/ 1677 w 11280"/>
                <a:gd name="connsiteY7" fmla="*/ 10000 h 10000"/>
                <a:gd name="connsiteX8" fmla="*/ 40 w 11280"/>
                <a:gd name="connsiteY8" fmla="*/ 5945 h 10000"/>
                <a:gd name="connsiteX9" fmla="*/ 40 w 11280"/>
                <a:gd name="connsiteY9" fmla="*/ 4055 h 10000"/>
                <a:gd name="connsiteX10" fmla="*/ 1677 w 11280"/>
                <a:gd name="connsiteY10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280" h="10000">
                  <a:moveTo>
                    <a:pt x="1677" y="0"/>
                  </a:moveTo>
                  <a:lnTo>
                    <a:pt x="10010" y="0"/>
                  </a:lnTo>
                  <a:cubicBezTo>
                    <a:pt x="11174" y="318"/>
                    <a:pt x="9316" y="1767"/>
                    <a:pt x="9177" y="2920"/>
                  </a:cubicBezTo>
                  <a:cubicBezTo>
                    <a:pt x="9036" y="3970"/>
                    <a:pt x="8968" y="4253"/>
                    <a:pt x="8968" y="4920"/>
                  </a:cubicBezTo>
                  <a:cubicBezTo>
                    <a:pt x="8968" y="5587"/>
                    <a:pt x="9082" y="6849"/>
                    <a:pt x="9177" y="6920"/>
                  </a:cubicBezTo>
                  <a:cubicBezTo>
                    <a:pt x="9337" y="8017"/>
                    <a:pt x="9454" y="7907"/>
                    <a:pt x="9593" y="8420"/>
                  </a:cubicBezTo>
                  <a:cubicBezTo>
                    <a:pt x="9899" y="9529"/>
                    <a:pt x="11280" y="9783"/>
                    <a:pt x="10010" y="10000"/>
                  </a:cubicBezTo>
                  <a:lnTo>
                    <a:pt x="1677" y="10000"/>
                  </a:lnTo>
                  <a:cubicBezTo>
                    <a:pt x="878" y="10000"/>
                    <a:pt x="191" y="8299"/>
                    <a:pt x="40" y="5945"/>
                  </a:cubicBezTo>
                  <a:cubicBezTo>
                    <a:pt x="0" y="5321"/>
                    <a:pt x="0" y="4679"/>
                    <a:pt x="40" y="4055"/>
                  </a:cubicBezTo>
                  <a:cubicBezTo>
                    <a:pt x="191" y="1701"/>
                    <a:pt x="878" y="0"/>
                    <a:pt x="1677" y="0"/>
                  </a:cubicBezTo>
                  <a:close/>
                </a:path>
              </a:pathLst>
            </a:custGeom>
            <a:solidFill>
              <a:srgbClr val="61B6CD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0" name="Группа 59"/>
          <p:cNvGrpSpPr/>
          <p:nvPr/>
        </p:nvGrpSpPr>
        <p:grpSpPr>
          <a:xfrm>
            <a:off x="358808" y="4869160"/>
            <a:ext cx="1728192" cy="759430"/>
            <a:chOff x="58636" y="3829608"/>
            <a:chExt cx="2087508" cy="1407502"/>
          </a:xfrm>
          <a:effectLst>
            <a:outerShdw blurRad="139700" dist="38100" dir="5400000" sx="110000" sy="110000" algn="t" rotWithShape="0">
              <a:prstClr val="black">
                <a:alpha val="40000"/>
              </a:prstClr>
            </a:outerShdw>
          </a:effectLst>
        </p:grpSpPr>
        <p:sp>
          <p:nvSpPr>
            <p:cNvPr id="61" name="Полилиния 60"/>
            <p:cNvSpPr/>
            <p:nvPr/>
          </p:nvSpPr>
          <p:spPr>
            <a:xfrm>
              <a:off x="251520" y="3829608"/>
              <a:ext cx="1750608" cy="504056"/>
            </a:xfrm>
            <a:custGeom>
              <a:avLst/>
              <a:gdLst>
                <a:gd name="connsiteX0" fmla="*/ 0 w 1908212"/>
                <a:gd name="connsiteY0" fmla="*/ 504056 h 504056"/>
                <a:gd name="connsiteX1" fmla="*/ 132642 w 1908212"/>
                <a:gd name="connsiteY1" fmla="*/ 0 h 504056"/>
                <a:gd name="connsiteX2" fmla="*/ 1908212 w 1908212"/>
                <a:gd name="connsiteY2" fmla="*/ 0 h 504056"/>
                <a:gd name="connsiteX3" fmla="*/ 1775570 w 1908212"/>
                <a:gd name="connsiteY3" fmla="*/ 504056 h 504056"/>
                <a:gd name="connsiteX4" fmla="*/ 0 w 1908212"/>
                <a:gd name="connsiteY4" fmla="*/ 504056 h 504056"/>
                <a:gd name="connsiteX0" fmla="*/ 0 w 1908212"/>
                <a:gd name="connsiteY0" fmla="*/ 504056 h 504056"/>
                <a:gd name="connsiteX1" fmla="*/ 432048 w 1908212"/>
                <a:gd name="connsiteY1" fmla="*/ 0 h 504056"/>
                <a:gd name="connsiteX2" fmla="*/ 1908212 w 1908212"/>
                <a:gd name="connsiteY2" fmla="*/ 0 h 504056"/>
                <a:gd name="connsiteX3" fmla="*/ 1775570 w 1908212"/>
                <a:gd name="connsiteY3" fmla="*/ 504056 h 504056"/>
                <a:gd name="connsiteX4" fmla="*/ 0 w 1908212"/>
                <a:gd name="connsiteY4" fmla="*/ 504056 h 504056"/>
                <a:gd name="connsiteX0" fmla="*/ 0 w 1775570"/>
                <a:gd name="connsiteY0" fmla="*/ 504056 h 504056"/>
                <a:gd name="connsiteX1" fmla="*/ 432048 w 1775570"/>
                <a:gd name="connsiteY1" fmla="*/ 0 h 504056"/>
                <a:gd name="connsiteX2" fmla="*/ 1764196 w 1775570"/>
                <a:gd name="connsiteY2" fmla="*/ 0 h 504056"/>
                <a:gd name="connsiteX3" fmla="*/ 1775570 w 1775570"/>
                <a:gd name="connsiteY3" fmla="*/ 504056 h 504056"/>
                <a:gd name="connsiteX4" fmla="*/ 0 w 1775570"/>
                <a:gd name="connsiteY4" fmla="*/ 504056 h 504056"/>
                <a:gd name="connsiteX0" fmla="*/ 0 w 1836204"/>
                <a:gd name="connsiteY0" fmla="*/ 504056 h 504056"/>
                <a:gd name="connsiteX1" fmla="*/ 432048 w 1836204"/>
                <a:gd name="connsiteY1" fmla="*/ 0 h 504056"/>
                <a:gd name="connsiteX2" fmla="*/ 1836204 w 1836204"/>
                <a:gd name="connsiteY2" fmla="*/ 36004 h 504056"/>
                <a:gd name="connsiteX3" fmla="*/ 1775570 w 1836204"/>
                <a:gd name="connsiteY3" fmla="*/ 504056 h 504056"/>
                <a:gd name="connsiteX4" fmla="*/ 0 w 1836204"/>
                <a:gd name="connsiteY4" fmla="*/ 504056 h 504056"/>
                <a:gd name="connsiteX0" fmla="*/ 0 w 1836204"/>
                <a:gd name="connsiteY0" fmla="*/ 540060 h 540060"/>
                <a:gd name="connsiteX1" fmla="*/ 432048 w 1836204"/>
                <a:gd name="connsiteY1" fmla="*/ 36004 h 540060"/>
                <a:gd name="connsiteX2" fmla="*/ 1836204 w 1836204"/>
                <a:gd name="connsiteY2" fmla="*/ 0 h 540060"/>
                <a:gd name="connsiteX3" fmla="*/ 1775570 w 1836204"/>
                <a:gd name="connsiteY3" fmla="*/ 540060 h 540060"/>
                <a:gd name="connsiteX4" fmla="*/ 0 w 1836204"/>
                <a:gd name="connsiteY4" fmla="*/ 540060 h 540060"/>
                <a:gd name="connsiteX0" fmla="*/ 0 w 1775570"/>
                <a:gd name="connsiteY0" fmla="*/ 504056 h 504056"/>
                <a:gd name="connsiteX1" fmla="*/ 432048 w 1775570"/>
                <a:gd name="connsiteY1" fmla="*/ 0 h 504056"/>
                <a:gd name="connsiteX2" fmla="*/ 1584176 w 1775570"/>
                <a:gd name="connsiteY2" fmla="*/ 0 h 504056"/>
                <a:gd name="connsiteX3" fmla="*/ 1775570 w 1775570"/>
                <a:gd name="connsiteY3" fmla="*/ 504056 h 504056"/>
                <a:gd name="connsiteX4" fmla="*/ 0 w 1775570"/>
                <a:gd name="connsiteY4" fmla="*/ 504056 h 504056"/>
                <a:gd name="connsiteX0" fmla="*/ 0 w 1775570"/>
                <a:gd name="connsiteY0" fmla="*/ 504056 h 504056"/>
                <a:gd name="connsiteX1" fmla="*/ 432048 w 1775570"/>
                <a:gd name="connsiteY1" fmla="*/ 0 h 504056"/>
                <a:gd name="connsiteX2" fmla="*/ 1368152 w 1775570"/>
                <a:gd name="connsiteY2" fmla="*/ 0 h 504056"/>
                <a:gd name="connsiteX3" fmla="*/ 1775570 w 1775570"/>
                <a:gd name="connsiteY3" fmla="*/ 504056 h 504056"/>
                <a:gd name="connsiteX4" fmla="*/ 0 w 1775570"/>
                <a:gd name="connsiteY4" fmla="*/ 504056 h 504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75570" h="504056">
                  <a:moveTo>
                    <a:pt x="0" y="504056"/>
                  </a:moveTo>
                  <a:lnTo>
                    <a:pt x="432048" y="0"/>
                  </a:lnTo>
                  <a:lnTo>
                    <a:pt x="1368152" y="0"/>
                  </a:lnTo>
                  <a:lnTo>
                    <a:pt x="1775570" y="504056"/>
                  </a:lnTo>
                  <a:lnTo>
                    <a:pt x="0" y="504056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8100">
              <a:solidFill>
                <a:schemeClr val="bg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Полилиния 61"/>
            <p:cNvSpPr/>
            <p:nvPr/>
          </p:nvSpPr>
          <p:spPr>
            <a:xfrm>
              <a:off x="58636" y="4301006"/>
              <a:ext cx="2087508" cy="936104"/>
            </a:xfrm>
            <a:custGeom>
              <a:avLst/>
              <a:gdLst>
                <a:gd name="connsiteX0" fmla="*/ 1667 w 10000"/>
                <a:gd name="connsiteY0" fmla="*/ 0 h 10000"/>
                <a:gd name="connsiteX1" fmla="*/ 10000 w 10000"/>
                <a:gd name="connsiteY1" fmla="*/ 0 h 10000"/>
                <a:gd name="connsiteX2" fmla="*/ 8333 w 10000"/>
                <a:gd name="connsiteY2" fmla="*/ 5000 h 10000"/>
                <a:gd name="connsiteX3" fmla="*/ 10000 w 10000"/>
                <a:gd name="connsiteY3" fmla="*/ 10000 h 10000"/>
                <a:gd name="connsiteX4" fmla="*/ 1667 w 10000"/>
                <a:gd name="connsiteY4" fmla="*/ 10000 h 10000"/>
                <a:gd name="connsiteX5" fmla="*/ 30 w 10000"/>
                <a:gd name="connsiteY5" fmla="*/ 5945 h 10000"/>
                <a:gd name="connsiteX6" fmla="*/ 30 w 10000"/>
                <a:gd name="connsiteY6" fmla="*/ 4055 h 10000"/>
                <a:gd name="connsiteX7" fmla="*/ 1667 w 10000"/>
                <a:gd name="connsiteY7" fmla="*/ 0 h 10000"/>
                <a:gd name="connsiteX0" fmla="*/ 1677 w 11240"/>
                <a:gd name="connsiteY0" fmla="*/ 100 h 10100"/>
                <a:gd name="connsiteX1" fmla="*/ 10010 w 11240"/>
                <a:gd name="connsiteY1" fmla="*/ 100 h 10100"/>
                <a:gd name="connsiteX2" fmla="*/ 9156 w 11240"/>
                <a:gd name="connsiteY2" fmla="*/ 833 h 10100"/>
                <a:gd name="connsiteX3" fmla="*/ 8343 w 11240"/>
                <a:gd name="connsiteY3" fmla="*/ 5100 h 10100"/>
                <a:gd name="connsiteX4" fmla="*/ 10010 w 11240"/>
                <a:gd name="connsiteY4" fmla="*/ 10100 h 10100"/>
                <a:gd name="connsiteX5" fmla="*/ 1677 w 11240"/>
                <a:gd name="connsiteY5" fmla="*/ 10100 h 10100"/>
                <a:gd name="connsiteX6" fmla="*/ 40 w 11240"/>
                <a:gd name="connsiteY6" fmla="*/ 6045 h 10100"/>
                <a:gd name="connsiteX7" fmla="*/ 40 w 11240"/>
                <a:gd name="connsiteY7" fmla="*/ 4155 h 10100"/>
                <a:gd name="connsiteX8" fmla="*/ 1677 w 11240"/>
                <a:gd name="connsiteY8" fmla="*/ 100 h 10100"/>
                <a:gd name="connsiteX0" fmla="*/ 1677 w 11240"/>
                <a:gd name="connsiteY0" fmla="*/ 0 h 10000"/>
                <a:gd name="connsiteX1" fmla="*/ 10010 w 11240"/>
                <a:gd name="connsiteY1" fmla="*/ 0 h 10000"/>
                <a:gd name="connsiteX2" fmla="*/ 9338 w 11240"/>
                <a:gd name="connsiteY2" fmla="*/ 1118 h 10000"/>
                <a:gd name="connsiteX3" fmla="*/ 8343 w 11240"/>
                <a:gd name="connsiteY3" fmla="*/ 5000 h 10000"/>
                <a:gd name="connsiteX4" fmla="*/ 10010 w 11240"/>
                <a:gd name="connsiteY4" fmla="*/ 10000 h 10000"/>
                <a:gd name="connsiteX5" fmla="*/ 1677 w 11240"/>
                <a:gd name="connsiteY5" fmla="*/ 10000 h 10000"/>
                <a:gd name="connsiteX6" fmla="*/ 40 w 11240"/>
                <a:gd name="connsiteY6" fmla="*/ 5945 h 10000"/>
                <a:gd name="connsiteX7" fmla="*/ 40 w 11240"/>
                <a:gd name="connsiteY7" fmla="*/ 4055 h 10000"/>
                <a:gd name="connsiteX8" fmla="*/ 1677 w 11240"/>
                <a:gd name="connsiteY8" fmla="*/ 0 h 10000"/>
                <a:gd name="connsiteX0" fmla="*/ 1677 w 11240"/>
                <a:gd name="connsiteY0" fmla="*/ 0 h 10000"/>
                <a:gd name="connsiteX1" fmla="*/ 10010 w 11240"/>
                <a:gd name="connsiteY1" fmla="*/ 0 h 10000"/>
                <a:gd name="connsiteX2" fmla="*/ 9338 w 11240"/>
                <a:gd name="connsiteY2" fmla="*/ 1118 h 10000"/>
                <a:gd name="connsiteX3" fmla="*/ 8343 w 11240"/>
                <a:gd name="connsiteY3" fmla="*/ 5000 h 10000"/>
                <a:gd name="connsiteX4" fmla="*/ 8974 w 11240"/>
                <a:gd name="connsiteY4" fmla="*/ 8041 h 10000"/>
                <a:gd name="connsiteX5" fmla="*/ 10010 w 11240"/>
                <a:gd name="connsiteY5" fmla="*/ 10000 h 10000"/>
                <a:gd name="connsiteX6" fmla="*/ 1677 w 11240"/>
                <a:gd name="connsiteY6" fmla="*/ 10000 h 10000"/>
                <a:gd name="connsiteX7" fmla="*/ 40 w 11240"/>
                <a:gd name="connsiteY7" fmla="*/ 5945 h 10000"/>
                <a:gd name="connsiteX8" fmla="*/ 40 w 11240"/>
                <a:gd name="connsiteY8" fmla="*/ 4055 h 10000"/>
                <a:gd name="connsiteX9" fmla="*/ 1677 w 11240"/>
                <a:gd name="connsiteY9" fmla="*/ 0 h 10000"/>
                <a:gd name="connsiteX0" fmla="*/ 1677 w 11240"/>
                <a:gd name="connsiteY0" fmla="*/ 0 h 10000"/>
                <a:gd name="connsiteX1" fmla="*/ 10010 w 11240"/>
                <a:gd name="connsiteY1" fmla="*/ 0 h 10000"/>
                <a:gd name="connsiteX2" fmla="*/ 9338 w 11240"/>
                <a:gd name="connsiteY2" fmla="*/ 1118 h 10000"/>
                <a:gd name="connsiteX3" fmla="*/ 8792 w 11240"/>
                <a:gd name="connsiteY3" fmla="*/ 3041 h 10000"/>
                <a:gd name="connsiteX4" fmla="*/ 8343 w 11240"/>
                <a:gd name="connsiteY4" fmla="*/ 5000 h 10000"/>
                <a:gd name="connsiteX5" fmla="*/ 8974 w 11240"/>
                <a:gd name="connsiteY5" fmla="*/ 8041 h 10000"/>
                <a:gd name="connsiteX6" fmla="*/ 10010 w 11240"/>
                <a:gd name="connsiteY6" fmla="*/ 10000 h 10000"/>
                <a:gd name="connsiteX7" fmla="*/ 1677 w 11240"/>
                <a:gd name="connsiteY7" fmla="*/ 10000 h 10000"/>
                <a:gd name="connsiteX8" fmla="*/ 40 w 11240"/>
                <a:gd name="connsiteY8" fmla="*/ 5945 h 10000"/>
                <a:gd name="connsiteX9" fmla="*/ 40 w 11240"/>
                <a:gd name="connsiteY9" fmla="*/ 4055 h 10000"/>
                <a:gd name="connsiteX10" fmla="*/ 1677 w 11240"/>
                <a:gd name="connsiteY10" fmla="*/ 0 h 10000"/>
                <a:gd name="connsiteX0" fmla="*/ 1677 w 11240"/>
                <a:gd name="connsiteY0" fmla="*/ 0 h 10000"/>
                <a:gd name="connsiteX1" fmla="*/ 10010 w 11240"/>
                <a:gd name="connsiteY1" fmla="*/ 0 h 10000"/>
                <a:gd name="connsiteX2" fmla="*/ 9338 w 11240"/>
                <a:gd name="connsiteY2" fmla="*/ 1118 h 10000"/>
                <a:gd name="connsiteX3" fmla="*/ 8610 w 11240"/>
                <a:gd name="connsiteY3" fmla="*/ 3041 h 10000"/>
                <a:gd name="connsiteX4" fmla="*/ 8343 w 11240"/>
                <a:gd name="connsiteY4" fmla="*/ 5000 h 10000"/>
                <a:gd name="connsiteX5" fmla="*/ 8974 w 11240"/>
                <a:gd name="connsiteY5" fmla="*/ 8041 h 10000"/>
                <a:gd name="connsiteX6" fmla="*/ 10010 w 11240"/>
                <a:gd name="connsiteY6" fmla="*/ 10000 h 10000"/>
                <a:gd name="connsiteX7" fmla="*/ 1677 w 11240"/>
                <a:gd name="connsiteY7" fmla="*/ 10000 h 10000"/>
                <a:gd name="connsiteX8" fmla="*/ 40 w 11240"/>
                <a:gd name="connsiteY8" fmla="*/ 5945 h 10000"/>
                <a:gd name="connsiteX9" fmla="*/ 40 w 11240"/>
                <a:gd name="connsiteY9" fmla="*/ 4055 h 10000"/>
                <a:gd name="connsiteX10" fmla="*/ 1677 w 11240"/>
                <a:gd name="connsiteY10" fmla="*/ 0 h 10000"/>
                <a:gd name="connsiteX0" fmla="*/ 1677 w 11240"/>
                <a:gd name="connsiteY0" fmla="*/ 0 h 10000"/>
                <a:gd name="connsiteX1" fmla="*/ 10010 w 11240"/>
                <a:gd name="connsiteY1" fmla="*/ 0 h 10000"/>
                <a:gd name="connsiteX2" fmla="*/ 9868 w 11240"/>
                <a:gd name="connsiteY2" fmla="*/ 1118 h 10000"/>
                <a:gd name="connsiteX3" fmla="*/ 8610 w 11240"/>
                <a:gd name="connsiteY3" fmla="*/ 3041 h 10000"/>
                <a:gd name="connsiteX4" fmla="*/ 8343 w 11240"/>
                <a:gd name="connsiteY4" fmla="*/ 5000 h 10000"/>
                <a:gd name="connsiteX5" fmla="*/ 8974 w 11240"/>
                <a:gd name="connsiteY5" fmla="*/ 8041 h 10000"/>
                <a:gd name="connsiteX6" fmla="*/ 10010 w 11240"/>
                <a:gd name="connsiteY6" fmla="*/ 10000 h 10000"/>
                <a:gd name="connsiteX7" fmla="*/ 1677 w 11240"/>
                <a:gd name="connsiteY7" fmla="*/ 10000 h 10000"/>
                <a:gd name="connsiteX8" fmla="*/ 40 w 11240"/>
                <a:gd name="connsiteY8" fmla="*/ 5945 h 10000"/>
                <a:gd name="connsiteX9" fmla="*/ 40 w 11240"/>
                <a:gd name="connsiteY9" fmla="*/ 4055 h 10000"/>
                <a:gd name="connsiteX10" fmla="*/ 1677 w 11240"/>
                <a:gd name="connsiteY10" fmla="*/ 0 h 10000"/>
                <a:gd name="connsiteX0" fmla="*/ 1677 w 11240"/>
                <a:gd name="connsiteY0" fmla="*/ 0 h 10000"/>
                <a:gd name="connsiteX1" fmla="*/ 10010 w 11240"/>
                <a:gd name="connsiteY1" fmla="*/ 0 h 10000"/>
                <a:gd name="connsiteX2" fmla="*/ 9868 w 11240"/>
                <a:gd name="connsiteY2" fmla="*/ 1118 h 10000"/>
                <a:gd name="connsiteX3" fmla="*/ 9280 w 11240"/>
                <a:gd name="connsiteY3" fmla="*/ 2272 h 10000"/>
                <a:gd name="connsiteX4" fmla="*/ 8610 w 11240"/>
                <a:gd name="connsiteY4" fmla="*/ 3041 h 10000"/>
                <a:gd name="connsiteX5" fmla="*/ 8343 w 11240"/>
                <a:gd name="connsiteY5" fmla="*/ 5000 h 10000"/>
                <a:gd name="connsiteX6" fmla="*/ 8974 w 11240"/>
                <a:gd name="connsiteY6" fmla="*/ 8041 h 10000"/>
                <a:gd name="connsiteX7" fmla="*/ 10010 w 11240"/>
                <a:gd name="connsiteY7" fmla="*/ 10000 h 10000"/>
                <a:gd name="connsiteX8" fmla="*/ 1677 w 11240"/>
                <a:gd name="connsiteY8" fmla="*/ 10000 h 10000"/>
                <a:gd name="connsiteX9" fmla="*/ 40 w 11240"/>
                <a:gd name="connsiteY9" fmla="*/ 5945 h 10000"/>
                <a:gd name="connsiteX10" fmla="*/ 40 w 11240"/>
                <a:gd name="connsiteY10" fmla="*/ 4055 h 10000"/>
                <a:gd name="connsiteX11" fmla="*/ 1677 w 11240"/>
                <a:gd name="connsiteY11" fmla="*/ 0 h 10000"/>
                <a:gd name="connsiteX0" fmla="*/ 1677 w 11240"/>
                <a:gd name="connsiteY0" fmla="*/ 0 h 10000"/>
                <a:gd name="connsiteX1" fmla="*/ 10010 w 11240"/>
                <a:gd name="connsiteY1" fmla="*/ 0 h 10000"/>
                <a:gd name="connsiteX2" fmla="*/ 9868 w 11240"/>
                <a:gd name="connsiteY2" fmla="*/ 1118 h 10000"/>
                <a:gd name="connsiteX3" fmla="*/ 8888 w 11240"/>
                <a:gd name="connsiteY3" fmla="*/ 1887 h 10000"/>
                <a:gd name="connsiteX4" fmla="*/ 8610 w 11240"/>
                <a:gd name="connsiteY4" fmla="*/ 3041 h 10000"/>
                <a:gd name="connsiteX5" fmla="*/ 8343 w 11240"/>
                <a:gd name="connsiteY5" fmla="*/ 5000 h 10000"/>
                <a:gd name="connsiteX6" fmla="*/ 8974 w 11240"/>
                <a:gd name="connsiteY6" fmla="*/ 8041 h 10000"/>
                <a:gd name="connsiteX7" fmla="*/ 10010 w 11240"/>
                <a:gd name="connsiteY7" fmla="*/ 10000 h 10000"/>
                <a:gd name="connsiteX8" fmla="*/ 1677 w 11240"/>
                <a:gd name="connsiteY8" fmla="*/ 10000 h 10000"/>
                <a:gd name="connsiteX9" fmla="*/ 40 w 11240"/>
                <a:gd name="connsiteY9" fmla="*/ 5945 h 10000"/>
                <a:gd name="connsiteX10" fmla="*/ 40 w 11240"/>
                <a:gd name="connsiteY10" fmla="*/ 4055 h 10000"/>
                <a:gd name="connsiteX11" fmla="*/ 1677 w 11240"/>
                <a:gd name="connsiteY11" fmla="*/ 0 h 10000"/>
                <a:gd name="connsiteX0" fmla="*/ 1677 w 11240"/>
                <a:gd name="connsiteY0" fmla="*/ 0 h 10000"/>
                <a:gd name="connsiteX1" fmla="*/ 10010 w 11240"/>
                <a:gd name="connsiteY1" fmla="*/ 0 h 10000"/>
                <a:gd name="connsiteX2" fmla="*/ 9868 w 11240"/>
                <a:gd name="connsiteY2" fmla="*/ 1118 h 10000"/>
                <a:gd name="connsiteX3" fmla="*/ 8888 w 11240"/>
                <a:gd name="connsiteY3" fmla="*/ 1887 h 10000"/>
                <a:gd name="connsiteX4" fmla="*/ 8301 w 11240"/>
                <a:gd name="connsiteY4" fmla="*/ 2657 h 10000"/>
                <a:gd name="connsiteX5" fmla="*/ 8343 w 11240"/>
                <a:gd name="connsiteY5" fmla="*/ 5000 h 10000"/>
                <a:gd name="connsiteX6" fmla="*/ 8974 w 11240"/>
                <a:gd name="connsiteY6" fmla="*/ 8041 h 10000"/>
                <a:gd name="connsiteX7" fmla="*/ 10010 w 11240"/>
                <a:gd name="connsiteY7" fmla="*/ 10000 h 10000"/>
                <a:gd name="connsiteX8" fmla="*/ 1677 w 11240"/>
                <a:gd name="connsiteY8" fmla="*/ 10000 h 10000"/>
                <a:gd name="connsiteX9" fmla="*/ 40 w 11240"/>
                <a:gd name="connsiteY9" fmla="*/ 5945 h 10000"/>
                <a:gd name="connsiteX10" fmla="*/ 40 w 11240"/>
                <a:gd name="connsiteY10" fmla="*/ 4055 h 10000"/>
                <a:gd name="connsiteX11" fmla="*/ 1677 w 11240"/>
                <a:gd name="connsiteY11" fmla="*/ 0 h 10000"/>
                <a:gd name="connsiteX0" fmla="*/ 1677 w 11240"/>
                <a:gd name="connsiteY0" fmla="*/ 0 h 10000"/>
                <a:gd name="connsiteX1" fmla="*/ 10010 w 11240"/>
                <a:gd name="connsiteY1" fmla="*/ 0 h 10000"/>
                <a:gd name="connsiteX2" fmla="*/ 9868 w 11240"/>
                <a:gd name="connsiteY2" fmla="*/ 1118 h 10000"/>
                <a:gd name="connsiteX3" fmla="*/ 8888 w 11240"/>
                <a:gd name="connsiteY3" fmla="*/ 1887 h 10000"/>
                <a:gd name="connsiteX4" fmla="*/ 8301 w 11240"/>
                <a:gd name="connsiteY4" fmla="*/ 2657 h 10000"/>
                <a:gd name="connsiteX5" fmla="*/ 7909 w 11240"/>
                <a:gd name="connsiteY5" fmla="*/ 4580 h 10000"/>
                <a:gd name="connsiteX6" fmla="*/ 8974 w 11240"/>
                <a:gd name="connsiteY6" fmla="*/ 8041 h 10000"/>
                <a:gd name="connsiteX7" fmla="*/ 10010 w 11240"/>
                <a:gd name="connsiteY7" fmla="*/ 10000 h 10000"/>
                <a:gd name="connsiteX8" fmla="*/ 1677 w 11240"/>
                <a:gd name="connsiteY8" fmla="*/ 10000 h 10000"/>
                <a:gd name="connsiteX9" fmla="*/ 40 w 11240"/>
                <a:gd name="connsiteY9" fmla="*/ 5945 h 10000"/>
                <a:gd name="connsiteX10" fmla="*/ 40 w 11240"/>
                <a:gd name="connsiteY10" fmla="*/ 4055 h 10000"/>
                <a:gd name="connsiteX11" fmla="*/ 1677 w 11240"/>
                <a:gd name="connsiteY11" fmla="*/ 0 h 10000"/>
                <a:gd name="connsiteX0" fmla="*/ 1677 w 11240"/>
                <a:gd name="connsiteY0" fmla="*/ 0 h 10000"/>
                <a:gd name="connsiteX1" fmla="*/ 10010 w 11240"/>
                <a:gd name="connsiteY1" fmla="*/ 0 h 10000"/>
                <a:gd name="connsiteX2" fmla="*/ 9868 w 11240"/>
                <a:gd name="connsiteY2" fmla="*/ 1118 h 10000"/>
                <a:gd name="connsiteX3" fmla="*/ 9290 w 11240"/>
                <a:gd name="connsiteY3" fmla="*/ 1728 h 10000"/>
                <a:gd name="connsiteX4" fmla="*/ 8888 w 11240"/>
                <a:gd name="connsiteY4" fmla="*/ 1887 h 10000"/>
                <a:gd name="connsiteX5" fmla="*/ 8301 w 11240"/>
                <a:gd name="connsiteY5" fmla="*/ 2657 h 10000"/>
                <a:gd name="connsiteX6" fmla="*/ 7909 w 11240"/>
                <a:gd name="connsiteY6" fmla="*/ 4580 h 10000"/>
                <a:gd name="connsiteX7" fmla="*/ 8974 w 11240"/>
                <a:gd name="connsiteY7" fmla="*/ 8041 h 10000"/>
                <a:gd name="connsiteX8" fmla="*/ 10010 w 11240"/>
                <a:gd name="connsiteY8" fmla="*/ 10000 h 10000"/>
                <a:gd name="connsiteX9" fmla="*/ 1677 w 11240"/>
                <a:gd name="connsiteY9" fmla="*/ 10000 h 10000"/>
                <a:gd name="connsiteX10" fmla="*/ 40 w 11240"/>
                <a:gd name="connsiteY10" fmla="*/ 5945 h 10000"/>
                <a:gd name="connsiteX11" fmla="*/ 40 w 11240"/>
                <a:gd name="connsiteY11" fmla="*/ 4055 h 10000"/>
                <a:gd name="connsiteX12" fmla="*/ 1677 w 11240"/>
                <a:gd name="connsiteY12" fmla="*/ 0 h 10000"/>
                <a:gd name="connsiteX0" fmla="*/ 1677 w 11240"/>
                <a:gd name="connsiteY0" fmla="*/ 0 h 10000"/>
                <a:gd name="connsiteX1" fmla="*/ 10010 w 11240"/>
                <a:gd name="connsiteY1" fmla="*/ 0 h 10000"/>
                <a:gd name="connsiteX2" fmla="*/ 9868 w 11240"/>
                <a:gd name="connsiteY2" fmla="*/ 1118 h 10000"/>
                <a:gd name="connsiteX3" fmla="*/ 9084 w 11240"/>
                <a:gd name="connsiteY3" fmla="*/ 1503 h 10000"/>
                <a:gd name="connsiteX4" fmla="*/ 8888 w 11240"/>
                <a:gd name="connsiteY4" fmla="*/ 1887 h 10000"/>
                <a:gd name="connsiteX5" fmla="*/ 8301 w 11240"/>
                <a:gd name="connsiteY5" fmla="*/ 2657 h 10000"/>
                <a:gd name="connsiteX6" fmla="*/ 7909 w 11240"/>
                <a:gd name="connsiteY6" fmla="*/ 4580 h 10000"/>
                <a:gd name="connsiteX7" fmla="*/ 8974 w 11240"/>
                <a:gd name="connsiteY7" fmla="*/ 8041 h 10000"/>
                <a:gd name="connsiteX8" fmla="*/ 10010 w 11240"/>
                <a:gd name="connsiteY8" fmla="*/ 10000 h 10000"/>
                <a:gd name="connsiteX9" fmla="*/ 1677 w 11240"/>
                <a:gd name="connsiteY9" fmla="*/ 10000 h 10000"/>
                <a:gd name="connsiteX10" fmla="*/ 40 w 11240"/>
                <a:gd name="connsiteY10" fmla="*/ 5945 h 10000"/>
                <a:gd name="connsiteX11" fmla="*/ 40 w 11240"/>
                <a:gd name="connsiteY11" fmla="*/ 4055 h 10000"/>
                <a:gd name="connsiteX12" fmla="*/ 1677 w 11240"/>
                <a:gd name="connsiteY12" fmla="*/ 0 h 10000"/>
                <a:gd name="connsiteX0" fmla="*/ 1677 w 11240"/>
                <a:gd name="connsiteY0" fmla="*/ 0 h 10000"/>
                <a:gd name="connsiteX1" fmla="*/ 10010 w 11240"/>
                <a:gd name="connsiteY1" fmla="*/ 0 h 10000"/>
                <a:gd name="connsiteX2" fmla="*/ 9868 w 11240"/>
                <a:gd name="connsiteY2" fmla="*/ 1118 h 10000"/>
                <a:gd name="connsiteX3" fmla="*/ 9084 w 11240"/>
                <a:gd name="connsiteY3" fmla="*/ 1503 h 10000"/>
                <a:gd name="connsiteX4" fmla="*/ 8692 w 11240"/>
                <a:gd name="connsiteY4" fmla="*/ 1887 h 10000"/>
                <a:gd name="connsiteX5" fmla="*/ 8301 w 11240"/>
                <a:gd name="connsiteY5" fmla="*/ 2657 h 10000"/>
                <a:gd name="connsiteX6" fmla="*/ 7909 w 11240"/>
                <a:gd name="connsiteY6" fmla="*/ 4580 h 10000"/>
                <a:gd name="connsiteX7" fmla="*/ 8974 w 11240"/>
                <a:gd name="connsiteY7" fmla="*/ 8041 h 10000"/>
                <a:gd name="connsiteX8" fmla="*/ 10010 w 11240"/>
                <a:gd name="connsiteY8" fmla="*/ 10000 h 10000"/>
                <a:gd name="connsiteX9" fmla="*/ 1677 w 11240"/>
                <a:gd name="connsiteY9" fmla="*/ 10000 h 10000"/>
                <a:gd name="connsiteX10" fmla="*/ 40 w 11240"/>
                <a:gd name="connsiteY10" fmla="*/ 5945 h 10000"/>
                <a:gd name="connsiteX11" fmla="*/ 40 w 11240"/>
                <a:gd name="connsiteY11" fmla="*/ 4055 h 10000"/>
                <a:gd name="connsiteX12" fmla="*/ 1677 w 11240"/>
                <a:gd name="connsiteY12" fmla="*/ 0 h 10000"/>
                <a:gd name="connsiteX0" fmla="*/ 1677 w 11240"/>
                <a:gd name="connsiteY0" fmla="*/ 0 h 10000"/>
                <a:gd name="connsiteX1" fmla="*/ 10010 w 11240"/>
                <a:gd name="connsiteY1" fmla="*/ 0 h 10000"/>
                <a:gd name="connsiteX2" fmla="*/ 9868 w 11240"/>
                <a:gd name="connsiteY2" fmla="*/ 1118 h 10000"/>
                <a:gd name="connsiteX3" fmla="*/ 9084 w 11240"/>
                <a:gd name="connsiteY3" fmla="*/ 1503 h 10000"/>
                <a:gd name="connsiteX4" fmla="*/ 8692 w 11240"/>
                <a:gd name="connsiteY4" fmla="*/ 1887 h 10000"/>
                <a:gd name="connsiteX5" fmla="*/ 8301 w 11240"/>
                <a:gd name="connsiteY5" fmla="*/ 2657 h 10000"/>
                <a:gd name="connsiteX6" fmla="*/ 7909 w 11240"/>
                <a:gd name="connsiteY6" fmla="*/ 4580 h 10000"/>
                <a:gd name="connsiteX7" fmla="*/ 8383 w 11240"/>
                <a:gd name="connsiteY7" fmla="*/ 6458 h 10000"/>
                <a:gd name="connsiteX8" fmla="*/ 8974 w 11240"/>
                <a:gd name="connsiteY8" fmla="*/ 8041 h 10000"/>
                <a:gd name="connsiteX9" fmla="*/ 10010 w 11240"/>
                <a:gd name="connsiteY9" fmla="*/ 10000 h 10000"/>
                <a:gd name="connsiteX10" fmla="*/ 1677 w 11240"/>
                <a:gd name="connsiteY10" fmla="*/ 10000 h 10000"/>
                <a:gd name="connsiteX11" fmla="*/ 40 w 11240"/>
                <a:gd name="connsiteY11" fmla="*/ 5945 h 10000"/>
                <a:gd name="connsiteX12" fmla="*/ 40 w 11240"/>
                <a:gd name="connsiteY12" fmla="*/ 4055 h 10000"/>
                <a:gd name="connsiteX13" fmla="*/ 1677 w 11240"/>
                <a:gd name="connsiteY13" fmla="*/ 0 h 10000"/>
                <a:gd name="connsiteX0" fmla="*/ 1677 w 11240"/>
                <a:gd name="connsiteY0" fmla="*/ 0 h 10000"/>
                <a:gd name="connsiteX1" fmla="*/ 10010 w 11240"/>
                <a:gd name="connsiteY1" fmla="*/ 0 h 10000"/>
                <a:gd name="connsiteX2" fmla="*/ 9868 w 11240"/>
                <a:gd name="connsiteY2" fmla="*/ 1118 h 10000"/>
                <a:gd name="connsiteX3" fmla="*/ 9084 w 11240"/>
                <a:gd name="connsiteY3" fmla="*/ 1503 h 10000"/>
                <a:gd name="connsiteX4" fmla="*/ 8692 w 11240"/>
                <a:gd name="connsiteY4" fmla="*/ 1887 h 10000"/>
                <a:gd name="connsiteX5" fmla="*/ 8301 w 11240"/>
                <a:gd name="connsiteY5" fmla="*/ 2657 h 10000"/>
                <a:gd name="connsiteX6" fmla="*/ 7909 w 11240"/>
                <a:gd name="connsiteY6" fmla="*/ 4580 h 10000"/>
                <a:gd name="connsiteX7" fmla="*/ 8105 w 11240"/>
                <a:gd name="connsiteY7" fmla="*/ 7272 h 10000"/>
                <a:gd name="connsiteX8" fmla="*/ 8974 w 11240"/>
                <a:gd name="connsiteY8" fmla="*/ 8041 h 10000"/>
                <a:gd name="connsiteX9" fmla="*/ 10010 w 11240"/>
                <a:gd name="connsiteY9" fmla="*/ 10000 h 10000"/>
                <a:gd name="connsiteX10" fmla="*/ 1677 w 11240"/>
                <a:gd name="connsiteY10" fmla="*/ 10000 h 10000"/>
                <a:gd name="connsiteX11" fmla="*/ 40 w 11240"/>
                <a:gd name="connsiteY11" fmla="*/ 5945 h 10000"/>
                <a:gd name="connsiteX12" fmla="*/ 40 w 11240"/>
                <a:gd name="connsiteY12" fmla="*/ 4055 h 10000"/>
                <a:gd name="connsiteX13" fmla="*/ 1677 w 11240"/>
                <a:gd name="connsiteY13" fmla="*/ 0 h 10000"/>
                <a:gd name="connsiteX0" fmla="*/ 1677 w 11240"/>
                <a:gd name="connsiteY0" fmla="*/ 0 h 10000"/>
                <a:gd name="connsiteX1" fmla="*/ 10010 w 11240"/>
                <a:gd name="connsiteY1" fmla="*/ 0 h 10000"/>
                <a:gd name="connsiteX2" fmla="*/ 9868 w 11240"/>
                <a:gd name="connsiteY2" fmla="*/ 1118 h 10000"/>
                <a:gd name="connsiteX3" fmla="*/ 9084 w 11240"/>
                <a:gd name="connsiteY3" fmla="*/ 1503 h 10000"/>
                <a:gd name="connsiteX4" fmla="*/ 8692 w 11240"/>
                <a:gd name="connsiteY4" fmla="*/ 1887 h 10000"/>
                <a:gd name="connsiteX5" fmla="*/ 8301 w 11240"/>
                <a:gd name="connsiteY5" fmla="*/ 2657 h 10000"/>
                <a:gd name="connsiteX6" fmla="*/ 7909 w 11240"/>
                <a:gd name="connsiteY6" fmla="*/ 4580 h 10000"/>
                <a:gd name="connsiteX7" fmla="*/ 8105 w 11240"/>
                <a:gd name="connsiteY7" fmla="*/ 7272 h 10000"/>
                <a:gd name="connsiteX8" fmla="*/ 9084 w 11240"/>
                <a:gd name="connsiteY8" fmla="*/ 8426 h 10000"/>
                <a:gd name="connsiteX9" fmla="*/ 10010 w 11240"/>
                <a:gd name="connsiteY9" fmla="*/ 10000 h 10000"/>
                <a:gd name="connsiteX10" fmla="*/ 1677 w 11240"/>
                <a:gd name="connsiteY10" fmla="*/ 10000 h 10000"/>
                <a:gd name="connsiteX11" fmla="*/ 40 w 11240"/>
                <a:gd name="connsiteY11" fmla="*/ 5945 h 10000"/>
                <a:gd name="connsiteX12" fmla="*/ 40 w 11240"/>
                <a:gd name="connsiteY12" fmla="*/ 4055 h 10000"/>
                <a:gd name="connsiteX13" fmla="*/ 1677 w 11240"/>
                <a:gd name="connsiteY13" fmla="*/ 0 h 10000"/>
                <a:gd name="connsiteX0" fmla="*/ 1677 w 11362"/>
                <a:gd name="connsiteY0" fmla="*/ 0 h 10000"/>
                <a:gd name="connsiteX1" fmla="*/ 10010 w 11362"/>
                <a:gd name="connsiteY1" fmla="*/ 0 h 10000"/>
                <a:gd name="connsiteX2" fmla="*/ 9868 w 11362"/>
                <a:gd name="connsiteY2" fmla="*/ 1118 h 10000"/>
                <a:gd name="connsiteX3" fmla="*/ 9084 w 11362"/>
                <a:gd name="connsiteY3" fmla="*/ 1503 h 10000"/>
                <a:gd name="connsiteX4" fmla="*/ 8692 w 11362"/>
                <a:gd name="connsiteY4" fmla="*/ 1887 h 10000"/>
                <a:gd name="connsiteX5" fmla="*/ 8301 w 11362"/>
                <a:gd name="connsiteY5" fmla="*/ 2657 h 10000"/>
                <a:gd name="connsiteX6" fmla="*/ 7909 w 11362"/>
                <a:gd name="connsiteY6" fmla="*/ 4580 h 10000"/>
                <a:gd name="connsiteX7" fmla="*/ 8105 w 11362"/>
                <a:gd name="connsiteY7" fmla="*/ 7272 h 10000"/>
                <a:gd name="connsiteX8" fmla="*/ 9084 w 11362"/>
                <a:gd name="connsiteY8" fmla="*/ 8426 h 10000"/>
                <a:gd name="connsiteX9" fmla="*/ 9672 w 11362"/>
                <a:gd name="connsiteY9" fmla="*/ 9195 h 10000"/>
                <a:gd name="connsiteX10" fmla="*/ 10010 w 11362"/>
                <a:gd name="connsiteY10" fmla="*/ 10000 h 10000"/>
                <a:gd name="connsiteX11" fmla="*/ 1677 w 11362"/>
                <a:gd name="connsiteY11" fmla="*/ 10000 h 10000"/>
                <a:gd name="connsiteX12" fmla="*/ 40 w 11362"/>
                <a:gd name="connsiteY12" fmla="*/ 5945 h 10000"/>
                <a:gd name="connsiteX13" fmla="*/ 40 w 11362"/>
                <a:gd name="connsiteY13" fmla="*/ 4055 h 10000"/>
                <a:gd name="connsiteX14" fmla="*/ 1677 w 11362"/>
                <a:gd name="connsiteY14" fmla="*/ 0 h 10000"/>
                <a:gd name="connsiteX0" fmla="*/ 1677 w 11362"/>
                <a:gd name="connsiteY0" fmla="*/ 0 h 10000"/>
                <a:gd name="connsiteX1" fmla="*/ 10010 w 11362"/>
                <a:gd name="connsiteY1" fmla="*/ 0 h 10000"/>
                <a:gd name="connsiteX2" fmla="*/ 9868 w 11362"/>
                <a:gd name="connsiteY2" fmla="*/ 1118 h 10000"/>
                <a:gd name="connsiteX3" fmla="*/ 9084 w 11362"/>
                <a:gd name="connsiteY3" fmla="*/ 1503 h 10000"/>
                <a:gd name="connsiteX4" fmla="*/ 8692 w 11362"/>
                <a:gd name="connsiteY4" fmla="*/ 1887 h 10000"/>
                <a:gd name="connsiteX5" fmla="*/ 8301 w 11362"/>
                <a:gd name="connsiteY5" fmla="*/ 2657 h 10000"/>
                <a:gd name="connsiteX6" fmla="*/ 7909 w 11362"/>
                <a:gd name="connsiteY6" fmla="*/ 4580 h 10000"/>
                <a:gd name="connsiteX7" fmla="*/ 8105 w 11362"/>
                <a:gd name="connsiteY7" fmla="*/ 7272 h 10000"/>
                <a:gd name="connsiteX8" fmla="*/ 9084 w 11362"/>
                <a:gd name="connsiteY8" fmla="*/ 8426 h 10000"/>
                <a:gd name="connsiteX9" fmla="*/ 9672 w 11362"/>
                <a:gd name="connsiteY9" fmla="*/ 8810 h 10000"/>
                <a:gd name="connsiteX10" fmla="*/ 10010 w 11362"/>
                <a:gd name="connsiteY10" fmla="*/ 10000 h 10000"/>
                <a:gd name="connsiteX11" fmla="*/ 1677 w 11362"/>
                <a:gd name="connsiteY11" fmla="*/ 10000 h 10000"/>
                <a:gd name="connsiteX12" fmla="*/ 40 w 11362"/>
                <a:gd name="connsiteY12" fmla="*/ 5945 h 10000"/>
                <a:gd name="connsiteX13" fmla="*/ 40 w 11362"/>
                <a:gd name="connsiteY13" fmla="*/ 4055 h 10000"/>
                <a:gd name="connsiteX14" fmla="*/ 1677 w 11362"/>
                <a:gd name="connsiteY1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362" h="10000">
                  <a:moveTo>
                    <a:pt x="1677" y="0"/>
                  </a:moveTo>
                  <a:lnTo>
                    <a:pt x="10010" y="0"/>
                  </a:lnTo>
                  <a:cubicBezTo>
                    <a:pt x="11240" y="165"/>
                    <a:pt x="10146" y="285"/>
                    <a:pt x="9868" y="1118"/>
                  </a:cubicBezTo>
                  <a:cubicBezTo>
                    <a:pt x="9748" y="1406"/>
                    <a:pt x="9280" y="1375"/>
                    <a:pt x="9084" y="1503"/>
                  </a:cubicBezTo>
                  <a:cubicBezTo>
                    <a:pt x="8888" y="1631"/>
                    <a:pt x="8822" y="1695"/>
                    <a:pt x="8692" y="1887"/>
                  </a:cubicBezTo>
                  <a:cubicBezTo>
                    <a:pt x="8562" y="2079"/>
                    <a:pt x="8432" y="2208"/>
                    <a:pt x="8301" y="2657"/>
                  </a:cubicBezTo>
                  <a:cubicBezTo>
                    <a:pt x="8171" y="3106"/>
                    <a:pt x="7797" y="3683"/>
                    <a:pt x="7909" y="4580"/>
                  </a:cubicBezTo>
                  <a:cubicBezTo>
                    <a:pt x="7923" y="5213"/>
                    <a:pt x="7909" y="6631"/>
                    <a:pt x="8105" y="7272"/>
                  </a:cubicBezTo>
                  <a:cubicBezTo>
                    <a:pt x="8301" y="7913"/>
                    <a:pt x="8823" y="8170"/>
                    <a:pt x="9084" y="8426"/>
                  </a:cubicBezTo>
                  <a:cubicBezTo>
                    <a:pt x="9345" y="8682"/>
                    <a:pt x="9518" y="8548"/>
                    <a:pt x="9672" y="8810"/>
                  </a:cubicBezTo>
                  <a:cubicBezTo>
                    <a:pt x="9826" y="9072"/>
                    <a:pt x="11362" y="9850"/>
                    <a:pt x="10010" y="10000"/>
                  </a:cubicBezTo>
                  <a:lnTo>
                    <a:pt x="1677" y="10000"/>
                  </a:lnTo>
                  <a:cubicBezTo>
                    <a:pt x="878" y="10000"/>
                    <a:pt x="191" y="8299"/>
                    <a:pt x="40" y="5945"/>
                  </a:cubicBezTo>
                  <a:cubicBezTo>
                    <a:pt x="0" y="5321"/>
                    <a:pt x="0" y="4679"/>
                    <a:pt x="40" y="4055"/>
                  </a:cubicBezTo>
                  <a:cubicBezTo>
                    <a:pt x="191" y="1701"/>
                    <a:pt x="878" y="0"/>
                    <a:pt x="1677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38100">
              <a:solidFill>
                <a:schemeClr val="bg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Полилиния 62"/>
            <p:cNvSpPr/>
            <p:nvPr/>
          </p:nvSpPr>
          <p:spPr>
            <a:xfrm>
              <a:off x="145615" y="4411423"/>
              <a:ext cx="1834097" cy="720080"/>
            </a:xfrm>
            <a:custGeom>
              <a:avLst/>
              <a:gdLst>
                <a:gd name="connsiteX0" fmla="*/ 1667 w 10000"/>
                <a:gd name="connsiteY0" fmla="*/ 0 h 10000"/>
                <a:gd name="connsiteX1" fmla="*/ 10000 w 10000"/>
                <a:gd name="connsiteY1" fmla="*/ 0 h 10000"/>
                <a:gd name="connsiteX2" fmla="*/ 8333 w 10000"/>
                <a:gd name="connsiteY2" fmla="*/ 5000 h 10000"/>
                <a:gd name="connsiteX3" fmla="*/ 10000 w 10000"/>
                <a:gd name="connsiteY3" fmla="*/ 10000 h 10000"/>
                <a:gd name="connsiteX4" fmla="*/ 1667 w 10000"/>
                <a:gd name="connsiteY4" fmla="*/ 10000 h 10000"/>
                <a:gd name="connsiteX5" fmla="*/ 30 w 10000"/>
                <a:gd name="connsiteY5" fmla="*/ 5945 h 10000"/>
                <a:gd name="connsiteX6" fmla="*/ 30 w 10000"/>
                <a:gd name="connsiteY6" fmla="*/ 4055 h 10000"/>
                <a:gd name="connsiteX7" fmla="*/ 1667 w 10000"/>
                <a:gd name="connsiteY7" fmla="*/ 0 h 10000"/>
                <a:gd name="connsiteX0" fmla="*/ 1677 w 11174"/>
                <a:gd name="connsiteY0" fmla="*/ 0 h 10000"/>
                <a:gd name="connsiteX1" fmla="*/ 10010 w 11174"/>
                <a:gd name="connsiteY1" fmla="*/ 0 h 10000"/>
                <a:gd name="connsiteX2" fmla="*/ 8552 w 11174"/>
                <a:gd name="connsiteY2" fmla="*/ 1920 h 10000"/>
                <a:gd name="connsiteX3" fmla="*/ 8343 w 11174"/>
                <a:gd name="connsiteY3" fmla="*/ 5000 h 10000"/>
                <a:gd name="connsiteX4" fmla="*/ 10010 w 11174"/>
                <a:gd name="connsiteY4" fmla="*/ 10000 h 10000"/>
                <a:gd name="connsiteX5" fmla="*/ 1677 w 11174"/>
                <a:gd name="connsiteY5" fmla="*/ 10000 h 10000"/>
                <a:gd name="connsiteX6" fmla="*/ 40 w 11174"/>
                <a:gd name="connsiteY6" fmla="*/ 5945 h 10000"/>
                <a:gd name="connsiteX7" fmla="*/ 40 w 11174"/>
                <a:gd name="connsiteY7" fmla="*/ 4055 h 10000"/>
                <a:gd name="connsiteX8" fmla="*/ 1677 w 11174"/>
                <a:gd name="connsiteY8" fmla="*/ 0 h 10000"/>
                <a:gd name="connsiteX0" fmla="*/ 1677 w 11174"/>
                <a:gd name="connsiteY0" fmla="*/ 0 h 10000"/>
                <a:gd name="connsiteX1" fmla="*/ 10010 w 11174"/>
                <a:gd name="connsiteY1" fmla="*/ 0 h 10000"/>
                <a:gd name="connsiteX2" fmla="*/ 8552 w 11174"/>
                <a:gd name="connsiteY2" fmla="*/ 2920 h 10000"/>
                <a:gd name="connsiteX3" fmla="*/ 8343 w 11174"/>
                <a:gd name="connsiteY3" fmla="*/ 5000 h 10000"/>
                <a:gd name="connsiteX4" fmla="*/ 10010 w 11174"/>
                <a:gd name="connsiteY4" fmla="*/ 10000 h 10000"/>
                <a:gd name="connsiteX5" fmla="*/ 1677 w 11174"/>
                <a:gd name="connsiteY5" fmla="*/ 10000 h 10000"/>
                <a:gd name="connsiteX6" fmla="*/ 40 w 11174"/>
                <a:gd name="connsiteY6" fmla="*/ 5945 h 10000"/>
                <a:gd name="connsiteX7" fmla="*/ 40 w 11174"/>
                <a:gd name="connsiteY7" fmla="*/ 4055 h 10000"/>
                <a:gd name="connsiteX8" fmla="*/ 1677 w 11174"/>
                <a:gd name="connsiteY8" fmla="*/ 0 h 10000"/>
                <a:gd name="connsiteX0" fmla="*/ 1677 w 11174"/>
                <a:gd name="connsiteY0" fmla="*/ 0 h 10000"/>
                <a:gd name="connsiteX1" fmla="*/ 10010 w 11174"/>
                <a:gd name="connsiteY1" fmla="*/ 0 h 10000"/>
                <a:gd name="connsiteX2" fmla="*/ 8552 w 11174"/>
                <a:gd name="connsiteY2" fmla="*/ 2920 h 10000"/>
                <a:gd name="connsiteX3" fmla="*/ 8968 w 11174"/>
                <a:gd name="connsiteY3" fmla="*/ 5920 h 10000"/>
                <a:gd name="connsiteX4" fmla="*/ 10010 w 11174"/>
                <a:gd name="connsiteY4" fmla="*/ 10000 h 10000"/>
                <a:gd name="connsiteX5" fmla="*/ 1677 w 11174"/>
                <a:gd name="connsiteY5" fmla="*/ 10000 h 10000"/>
                <a:gd name="connsiteX6" fmla="*/ 40 w 11174"/>
                <a:gd name="connsiteY6" fmla="*/ 5945 h 10000"/>
                <a:gd name="connsiteX7" fmla="*/ 40 w 11174"/>
                <a:gd name="connsiteY7" fmla="*/ 4055 h 10000"/>
                <a:gd name="connsiteX8" fmla="*/ 1677 w 11174"/>
                <a:gd name="connsiteY8" fmla="*/ 0 h 10000"/>
                <a:gd name="connsiteX0" fmla="*/ 1677 w 11174"/>
                <a:gd name="connsiteY0" fmla="*/ 0 h 10000"/>
                <a:gd name="connsiteX1" fmla="*/ 10010 w 11174"/>
                <a:gd name="connsiteY1" fmla="*/ 0 h 10000"/>
                <a:gd name="connsiteX2" fmla="*/ 9385 w 11174"/>
                <a:gd name="connsiteY2" fmla="*/ 3920 h 10000"/>
                <a:gd name="connsiteX3" fmla="*/ 8968 w 11174"/>
                <a:gd name="connsiteY3" fmla="*/ 5920 h 10000"/>
                <a:gd name="connsiteX4" fmla="*/ 10010 w 11174"/>
                <a:gd name="connsiteY4" fmla="*/ 10000 h 10000"/>
                <a:gd name="connsiteX5" fmla="*/ 1677 w 11174"/>
                <a:gd name="connsiteY5" fmla="*/ 10000 h 10000"/>
                <a:gd name="connsiteX6" fmla="*/ 40 w 11174"/>
                <a:gd name="connsiteY6" fmla="*/ 5945 h 10000"/>
                <a:gd name="connsiteX7" fmla="*/ 40 w 11174"/>
                <a:gd name="connsiteY7" fmla="*/ 4055 h 10000"/>
                <a:gd name="connsiteX8" fmla="*/ 1677 w 11174"/>
                <a:gd name="connsiteY8" fmla="*/ 0 h 10000"/>
                <a:gd name="connsiteX0" fmla="*/ 1677 w 11174"/>
                <a:gd name="connsiteY0" fmla="*/ 0 h 10000"/>
                <a:gd name="connsiteX1" fmla="*/ 10010 w 11174"/>
                <a:gd name="connsiteY1" fmla="*/ 0 h 10000"/>
                <a:gd name="connsiteX2" fmla="*/ 9385 w 11174"/>
                <a:gd name="connsiteY2" fmla="*/ 3920 h 10000"/>
                <a:gd name="connsiteX3" fmla="*/ 9177 w 11174"/>
                <a:gd name="connsiteY3" fmla="*/ 6920 h 10000"/>
                <a:gd name="connsiteX4" fmla="*/ 10010 w 11174"/>
                <a:gd name="connsiteY4" fmla="*/ 10000 h 10000"/>
                <a:gd name="connsiteX5" fmla="*/ 1677 w 11174"/>
                <a:gd name="connsiteY5" fmla="*/ 10000 h 10000"/>
                <a:gd name="connsiteX6" fmla="*/ 40 w 11174"/>
                <a:gd name="connsiteY6" fmla="*/ 5945 h 10000"/>
                <a:gd name="connsiteX7" fmla="*/ 40 w 11174"/>
                <a:gd name="connsiteY7" fmla="*/ 4055 h 10000"/>
                <a:gd name="connsiteX8" fmla="*/ 1677 w 11174"/>
                <a:gd name="connsiteY8" fmla="*/ 0 h 10000"/>
                <a:gd name="connsiteX0" fmla="*/ 1677 w 11280"/>
                <a:gd name="connsiteY0" fmla="*/ 0 h 10000"/>
                <a:gd name="connsiteX1" fmla="*/ 10010 w 11280"/>
                <a:gd name="connsiteY1" fmla="*/ 0 h 10000"/>
                <a:gd name="connsiteX2" fmla="*/ 9385 w 11280"/>
                <a:gd name="connsiteY2" fmla="*/ 3920 h 10000"/>
                <a:gd name="connsiteX3" fmla="*/ 9177 w 11280"/>
                <a:gd name="connsiteY3" fmla="*/ 6920 h 10000"/>
                <a:gd name="connsiteX4" fmla="*/ 9296 w 11280"/>
                <a:gd name="connsiteY4" fmla="*/ 8699 h 10000"/>
                <a:gd name="connsiteX5" fmla="*/ 10010 w 11280"/>
                <a:gd name="connsiteY5" fmla="*/ 10000 h 10000"/>
                <a:gd name="connsiteX6" fmla="*/ 1677 w 11280"/>
                <a:gd name="connsiteY6" fmla="*/ 10000 h 10000"/>
                <a:gd name="connsiteX7" fmla="*/ 40 w 11280"/>
                <a:gd name="connsiteY7" fmla="*/ 5945 h 10000"/>
                <a:gd name="connsiteX8" fmla="*/ 40 w 11280"/>
                <a:gd name="connsiteY8" fmla="*/ 4055 h 10000"/>
                <a:gd name="connsiteX9" fmla="*/ 1677 w 11280"/>
                <a:gd name="connsiteY9" fmla="*/ 0 h 10000"/>
                <a:gd name="connsiteX0" fmla="*/ 1677 w 11280"/>
                <a:gd name="connsiteY0" fmla="*/ 0 h 10000"/>
                <a:gd name="connsiteX1" fmla="*/ 10010 w 11280"/>
                <a:gd name="connsiteY1" fmla="*/ 0 h 10000"/>
                <a:gd name="connsiteX2" fmla="*/ 9385 w 11280"/>
                <a:gd name="connsiteY2" fmla="*/ 3920 h 10000"/>
                <a:gd name="connsiteX3" fmla="*/ 9177 w 11280"/>
                <a:gd name="connsiteY3" fmla="*/ 6920 h 10000"/>
                <a:gd name="connsiteX4" fmla="*/ 10427 w 11280"/>
                <a:gd name="connsiteY4" fmla="*/ 7920 h 10000"/>
                <a:gd name="connsiteX5" fmla="*/ 10010 w 11280"/>
                <a:gd name="connsiteY5" fmla="*/ 10000 h 10000"/>
                <a:gd name="connsiteX6" fmla="*/ 1677 w 11280"/>
                <a:gd name="connsiteY6" fmla="*/ 10000 h 10000"/>
                <a:gd name="connsiteX7" fmla="*/ 40 w 11280"/>
                <a:gd name="connsiteY7" fmla="*/ 5945 h 10000"/>
                <a:gd name="connsiteX8" fmla="*/ 40 w 11280"/>
                <a:gd name="connsiteY8" fmla="*/ 4055 h 10000"/>
                <a:gd name="connsiteX9" fmla="*/ 1677 w 11280"/>
                <a:gd name="connsiteY9" fmla="*/ 0 h 10000"/>
                <a:gd name="connsiteX0" fmla="*/ 1677 w 11280"/>
                <a:gd name="connsiteY0" fmla="*/ 0 h 10000"/>
                <a:gd name="connsiteX1" fmla="*/ 10010 w 11280"/>
                <a:gd name="connsiteY1" fmla="*/ 0 h 10000"/>
                <a:gd name="connsiteX2" fmla="*/ 9385 w 11280"/>
                <a:gd name="connsiteY2" fmla="*/ 3920 h 10000"/>
                <a:gd name="connsiteX3" fmla="*/ 9177 w 11280"/>
                <a:gd name="connsiteY3" fmla="*/ 6920 h 10000"/>
                <a:gd name="connsiteX4" fmla="*/ 10427 w 11280"/>
                <a:gd name="connsiteY4" fmla="*/ 7920 h 10000"/>
                <a:gd name="connsiteX5" fmla="*/ 10010 w 11280"/>
                <a:gd name="connsiteY5" fmla="*/ 10000 h 10000"/>
                <a:gd name="connsiteX6" fmla="*/ 1677 w 11280"/>
                <a:gd name="connsiteY6" fmla="*/ 10000 h 10000"/>
                <a:gd name="connsiteX7" fmla="*/ 40 w 11280"/>
                <a:gd name="connsiteY7" fmla="*/ 5945 h 10000"/>
                <a:gd name="connsiteX8" fmla="*/ 40 w 11280"/>
                <a:gd name="connsiteY8" fmla="*/ 4055 h 10000"/>
                <a:gd name="connsiteX9" fmla="*/ 1677 w 11280"/>
                <a:gd name="connsiteY9" fmla="*/ 0 h 10000"/>
                <a:gd name="connsiteX0" fmla="*/ 1677 w 11280"/>
                <a:gd name="connsiteY0" fmla="*/ 0 h 10000"/>
                <a:gd name="connsiteX1" fmla="*/ 10010 w 11280"/>
                <a:gd name="connsiteY1" fmla="*/ 0 h 10000"/>
                <a:gd name="connsiteX2" fmla="*/ 9385 w 11280"/>
                <a:gd name="connsiteY2" fmla="*/ 3920 h 10000"/>
                <a:gd name="connsiteX3" fmla="*/ 9177 w 11280"/>
                <a:gd name="connsiteY3" fmla="*/ 6920 h 10000"/>
                <a:gd name="connsiteX4" fmla="*/ 9385 w 11280"/>
                <a:gd name="connsiteY4" fmla="*/ 8420 h 10000"/>
                <a:gd name="connsiteX5" fmla="*/ 10010 w 11280"/>
                <a:gd name="connsiteY5" fmla="*/ 10000 h 10000"/>
                <a:gd name="connsiteX6" fmla="*/ 1677 w 11280"/>
                <a:gd name="connsiteY6" fmla="*/ 10000 h 10000"/>
                <a:gd name="connsiteX7" fmla="*/ 40 w 11280"/>
                <a:gd name="connsiteY7" fmla="*/ 5945 h 10000"/>
                <a:gd name="connsiteX8" fmla="*/ 40 w 11280"/>
                <a:gd name="connsiteY8" fmla="*/ 4055 h 10000"/>
                <a:gd name="connsiteX9" fmla="*/ 1677 w 11280"/>
                <a:gd name="connsiteY9" fmla="*/ 0 h 10000"/>
                <a:gd name="connsiteX0" fmla="*/ 1677 w 11280"/>
                <a:gd name="connsiteY0" fmla="*/ 0 h 10000"/>
                <a:gd name="connsiteX1" fmla="*/ 10010 w 11280"/>
                <a:gd name="connsiteY1" fmla="*/ 0 h 10000"/>
                <a:gd name="connsiteX2" fmla="*/ 9385 w 11280"/>
                <a:gd name="connsiteY2" fmla="*/ 3420 h 10000"/>
                <a:gd name="connsiteX3" fmla="*/ 9177 w 11280"/>
                <a:gd name="connsiteY3" fmla="*/ 6920 h 10000"/>
                <a:gd name="connsiteX4" fmla="*/ 9385 w 11280"/>
                <a:gd name="connsiteY4" fmla="*/ 8420 h 10000"/>
                <a:gd name="connsiteX5" fmla="*/ 10010 w 11280"/>
                <a:gd name="connsiteY5" fmla="*/ 10000 h 10000"/>
                <a:gd name="connsiteX6" fmla="*/ 1677 w 11280"/>
                <a:gd name="connsiteY6" fmla="*/ 10000 h 10000"/>
                <a:gd name="connsiteX7" fmla="*/ 40 w 11280"/>
                <a:gd name="connsiteY7" fmla="*/ 5945 h 10000"/>
                <a:gd name="connsiteX8" fmla="*/ 40 w 11280"/>
                <a:gd name="connsiteY8" fmla="*/ 4055 h 10000"/>
                <a:gd name="connsiteX9" fmla="*/ 1677 w 11280"/>
                <a:gd name="connsiteY9" fmla="*/ 0 h 10000"/>
                <a:gd name="connsiteX0" fmla="*/ 1677 w 11280"/>
                <a:gd name="connsiteY0" fmla="*/ 0 h 10000"/>
                <a:gd name="connsiteX1" fmla="*/ 10010 w 11280"/>
                <a:gd name="connsiteY1" fmla="*/ 0 h 10000"/>
                <a:gd name="connsiteX2" fmla="*/ 9385 w 11280"/>
                <a:gd name="connsiteY2" fmla="*/ 3420 h 10000"/>
                <a:gd name="connsiteX3" fmla="*/ 9177 w 11280"/>
                <a:gd name="connsiteY3" fmla="*/ 5920 h 10000"/>
                <a:gd name="connsiteX4" fmla="*/ 9177 w 11280"/>
                <a:gd name="connsiteY4" fmla="*/ 6920 h 10000"/>
                <a:gd name="connsiteX5" fmla="*/ 9385 w 11280"/>
                <a:gd name="connsiteY5" fmla="*/ 8420 h 10000"/>
                <a:gd name="connsiteX6" fmla="*/ 10010 w 11280"/>
                <a:gd name="connsiteY6" fmla="*/ 10000 h 10000"/>
                <a:gd name="connsiteX7" fmla="*/ 1677 w 11280"/>
                <a:gd name="connsiteY7" fmla="*/ 10000 h 10000"/>
                <a:gd name="connsiteX8" fmla="*/ 40 w 11280"/>
                <a:gd name="connsiteY8" fmla="*/ 5945 h 10000"/>
                <a:gd name="connsiteX9" fmla="*/ 40 w 11280"/>
                <a:gd name="connsiteY9" fmla="*/ 4055 h 10000"/>
                <a:gd name="connsiteX10" fmla="*/ 1677 w 11280"/>
                <a:gd name="connsiteY10" fmla="*/ 0 h 10000"/>
                <a:gd name="connsiteX0" fmla="*/ 1677 w 11280"/>
                <a:gd name="connsiteY0" fmla="*/ 0 h 10000"/>
                <a:gd name="connsiteX1" fmla="*/ 10010 w 11280"/>
                <a:gd name="connsiteY1" fmla="*/ 0 h 10000"/>
                <a:gd name="connsiteX2" fmla="*/ 9177 w 11280"/>
                <a:gd name="connsiteY2" fmla="*/ 2920 h 10000"/>
                <a:gd name="connsiteX3" fmla="*/ 9177 w 11280"/>
                <a:gd name="connsiteY3" fmla="*/ 5920 h 10000"/>
                <a:gd name="connsiteX4" fmla="*/ 9177 w 11280"/>
                <a:gd name="connsiteY4" fmla="*/ 6920 h 10000"/>
                <a:gd name="connsiteX5" fmla="*/ 9385 w 11280"/>
                <a:gd name="connsiteY5" fmla="*/ 8420 h 10000"/>
                <a:gd name="connsiteX6" fmla="*/ 10010 w 11280"/>
                <a:gd name="connsiteY6" fmla="*/ 10000 h 10000"/>
                <a:gd name="connsiteX7" fmla="*/ 1677 w 11280"/>
                <a:gd name="connsiteY7" fmla="*/ 10000 h 10000"/>
                <a:gd name="connsiteX8" fmla="*/ 40 w 11280"/>
                <a:gd name="connsiteY8" fmla="*/ 5945 h 10000"/>
                <a:gd name="connsiteX9" fmla="*/ 40 w 11280"/>
                <a:gd name="connsiteY9" fmla="*/ 4055 h 10000"/>
                <a:gd name="connsiteX10" fmla="*/ 1677 w 11280"/>
                <a:gd name="connsiteY10" fmla="*/ 0 h 10000"/>
                <a:gd name="connsiteX0" fmla="*/ 1677 w 11280"/>
                <a:gd name="connsiteY0" fmla="*/ 0 h 10000"/>
                <a:gd name="connsiteX1" fmla="*/ 10010 w 11280"/>
                <a:gd name="connsiteY1" fmla="*/ 0 h 10000"/>
                <a:gd name="connsiteX2" fmla="*/ 9177 w 11280"/>
                <a:gd name="connsiteY2" fmla="*/ 2920 h 10000"/>
                <a:gd name="connsiteX3" fmla="*/ 8968 w 11280"/>
                <a:gd name="connsiteY3" fmla="*/ 5920 h 10000"/>
                <a:gd name="connsiteX4" fmla="*/ 9177 w 11280"/>
                <a:gd name="connsiteY4" fmla="*/ 6920 h 10000"/>
                <a:gd name="connsiteX5" fmla="*/ 9385 w 11280"/>
                <a:gd name="connsiteY5" fmla="*/ 8420 h 10000"/>
                <a:gd name="connsiteX6" fmla="*/ 10010 w 11280"/>
                <a:gd name="connsiteY6" fmla="*/ 10000 h 10000"/>
                <a:gd name="connsiteX7" fmla="*/ 1677 w 11280"/>
                <a:gd name="connsiteY7" fmla="*/ 10000 h 10000"/>
                <a:gd name="connsiteX8" fmla="*/ 40 w 11280"/>
                <a:gd name="connsiteY8" fmla="*/ 5945 h 10000"/>
                <a:gd name="connsiteX9" fmla="*/ 40 w 11280"/>
                <a:gd name="connsiteY9" fmla="*/ 4055 h 10000"/>
                <a:gd name="connsiteX10" fmla="*/ 1677 w 11280"/>
                <a:gd name="connsiteY10" fmla="*/ 0 h 10000"/>
                <a:gd name="connsiteX0" fmla="*/ 1677 w 11280"/>
                <a:gd name="connsiteY0" fmla="*/ 0 h 10000"/>
                <a:gd name="connsiteX1" fmla="*/ 10010 w 11280"/>
                <a:gd name="connsiteY1" fmla="*/ 0 h 10000"/>
                <a:gd name="connsiteX2" fmla="*/ 9177 w 11280"/>
                <a:gd name="connsiteY2" fmla="*/ 2920 h 10000"/>
                <a:gd name="connsiteX3" fmla="*/ 8968 w 11280"/>
                <a:gd name="connsiteY3" fmla="*/ 5920 h 10000"/>
                <a:gd name="connsiteX4" fmla="*/ 9177 w 11280"/>
                <a:gd name="connsiteY4" fmla="*/ 6920 h 10000"/>
                <a:gd name="connsiteX5" fmla="*/ 9593 w 11280"/>
                <a:gd name="connsiteY5" fmla="*/ 8420 h 10000"/>
                <a:gd name="connsiteX6" fmla="*/ 10010 w 11280"/>
                <a:gd name="connsiteY6" fmla="*/ 10000 h 10000"/>
                <a:gd name="connsiteX7" fmla="*/ 1677 w 11280"/>
                <a:gd name="connsiteY7" fmla="*/ 10000 h 10000"/>
                <a:gd name="connsiteX8" fmla="*/ 40 w 11280"/>
                <a:gd name="connsiteY8" fmla="*/ 5945 h 10000"/>
                <a:gd name="connsiteX9" fmla="*/ 40 w 11280"/>
                <a:gd name="connsiteY9" fmla="*/ 4055 h 10000"/>
                <a:gd name="connsiteX10" fmla="*/ 1677 w 11280"/>
                <a:gd name="connsiteY10" fmla="*/ 0 h 10000"/>
                <a:gd name="connsiteX0" fmla="*/ 1677 w 11280"/>
                <a:gd name="connsiteY0" fmla="*/ 0 h 10000"/>
                <a:gd name="connsiteX1" fmla="*/ 10010 w 11280"/>
                <a:gd name="connsiteY1" fmla="*/ 0 h 10000"/>
                <a:gd name="connsiteX2" fmla="*/ 9177 w 11280"/>
                <a:gd name="connsiteY2" fmla="*/ 2920 h 10000"/>
                <a:gd name="connsiteX3" fmla="*/ 8968 w 11280"/>
                <a:gd name="connsiteY3" fmla="*/ 4920 h 10000"/>
                <a:gd name="connsiteX4" fmla="*/ 9177 w 11280"/>
                <a:gd name="connsiteY4" fmla="*/ 6920 h 10000"/>
                <a:gd name="connsiteX5" fmla="*/ 9593 w 11280"/>
                <a:gd name="connsiteY5" fmla="*/ 8420 h 10000"/>
                <a:gd name="connsiteX6" fmla="*/ 10010 w 11280"/>
                <a:gd name="connsiteY6" fmla="*/ 10000 h 10000"/>
                <a:gd name="connsiteX7" fmla="*/ 1677 w 11280"/>
                <a:gd name="connsiteY7" fmla="*/ 10000 h 10000"/>
                <a:gd name="connsiteX8" fmla="*/ 40 w 11280"/>
                <a:gd name="connsiteY8" fmla="*/ 5945 h 10000"/>
                <a:gd name="connsiteX9" fmla="*/ 40 w 11280"/>
                <a:gd name="connsiteY9" fmla="*/ 4055 h 10000"/>
                <a:gd name="connsiteX10" fmla="*/ 1677 w 11280"/>
                <a:gd name="connsiteY10" fmla="*/ 0 h 10000"/>
                <a:gd name="connsiteX0" fmla="*/ 1677 w 11280"/>
                <a:gd name="connsiteY0" fmla="*/ 0 h 10000"/>
                <a:gd name="connsiteX1" fmla="*/ 10010 w 11280"/>
                <a:gd name="connsiteY1" fmla="*/ 0 h 10000"/>
                <a:gd name="connsiteX2" fmla="*/ 9177 w 11280"/>
                <a:gd name="connsiteY2" fmla="*/ 2920 h 10000"/>
                <a:gd name="connsiteX3" fmla="*/ 8968 w 11280"/>
                <a:gd name="connsiteY3" fmla="*/ 4920 h 10000"/>
                <a:gd name="connsiteX4" fmla="*/ 9177 w 11280"/>
                <a:gd name="connsiteY4" fmla="*/ 6920 h 10000"/>
                <a:gd name="connsiteX5" fmla="*/ 9593 w 11280"/>
                <a:gd name="connsiteY5" fmla="*/ 8420 h 10000"/>
                <a:gd name="connsiteX6" fmla="*/ 10010 w 11280"/>
                <a:gd name="connsiteY6" fmla="*/ 10000 h 10000"/>
                <a:gd name="connsiteX7" fmla="*/ 1677 w 11280"/>
                <a:gd name="connsiteY7" fmla="*/ 10000 h 10000"/>
                <a:gd name="connsiteX8" fmla="*/ 40 w 11280"/>
                <a:gd name="connsiteY8" fmla="*/ 5945 h 10000"/>
                <a:gd name="connsiteX9" fmla="*/ 40 w 11280"/>
                <a:gd name="connsiteY9" fmla="*/ 4055 h 10000"/>
                <a:gd name="connsiteX10" fmla="*/ 1677 w 11280"/>
                <a:gd name="connsiteY10" fmla="*/ 0 h 10000"/>
                <a:gd name="connsiteX0" fmla="*/ 1677 w 11280"/>
                <a:gd name="connsiteY0" fmla="*/ 0 h 10000"/>
                <a:gd name="connsiteX1" fmla="*/ 10010 w 11280"/>
                <a:gd name="connsiteY1" fmla="*/ 0 h 10000"/>
                <a:gd name="connsiteX2" fmla="*/ 9177 w 11280"/>
                <a:gd name="connsiteY2" fmla="*/ 2920 h 10000"/>
                <a:gd name="connsiteX3" fmla="*/ 8968 w 11280"/>
                <a:gd name="connsiteY3" fmla="*/ 4920 h 10000"/>
                <a:gd name="connsiteX4" fmla="*/ 9177 w 11280"/>
                <a:gd name="connsiteY4" fmla="*/ 6920 h 10000"/>
                <a:gd name="connsiteX5" fmla="*/ 9593 w 11280"/>
                <a:gd name="connsiteY5" fmla="*/ 8420 h 10000"/>
                <a:gd name="connsiteX6" fmla="*/ 10010 w 11280"/>
                <a:gd name="connsiteY6" fmla="*/ 10000 h 10000"/>
                <a:gd name="connsiteX7" fmla="*/ 1677 w 11280"/>
                <a:gd name="connsiteY7" fmla="*/ 10000 h 10000"/>
                <a:gd name="connsiteX8" fmla="*/ 40 w 11280"/>
                <a:gd name="connsiteY8" fmla="*/ 5945 h 10000"/>
                <a:gd name="connsiteX9" fmla="*/ 40 w 11280"/>
                <a:gd name="connsiteY9" fmla="*/ 4055 h 10000"/>
                <a:gd name="connsiteX10" fmla="*/ 1677 w 11280"/>
                <a:gd name="connsiteY10" fmla="*/ 0 h 10000"/>
                <a:gd name="connsiteX0" fmla="*/ 1677 w 11280"/>
                <a:gd name="connsiteY0" fmla="*/ 0 h 10000"/>
                <a:gd name="connsiteX1" fmla="*/ 10010 w 11280"/>
                <a:gd name="connsiteY1" fmla="*/ 0 h 10000"/>
                <a:gd name="connsiteX2" fmla="*/ 9177 w 11280"/>
                <a:gd name="connsiteY2" fmla="*/ 2920 h 10000"/>
                <a:gd name="connsiteX3" fmla="*/ 8968 w 11280"/>
                <a:gd name="connsiteY3" fmla="*/ 4920 h 10000"/>
                <a:gd name="connsiteX4" fmla="*/ 9177 w 11280"/>
                <a:gd name="connsiteY4" fmla="*/ 6920 h 10000"/>
                <a:gd name="connsiteX5" fmla="*/ 9593 w 11280"/>
                <a:gd name="connsiteY5" fmla="*/ 8420 h 10000"/>
                <a:gd name="connsiteX6" fmla="*/ 10010 w 11280"/>
                <a:gd name="connsiteY6" fmla="*/ 10000 h 10000"/>
                <a:gd name="connsiteX7" fmla="*/ 1677 w 11280"/>
                <a:gd name="connsiteY7" fmla="*/ 10000 h 10000"/>
                <a:gd name="connsiteX8" fmla="*/ 40 w 11280"/>
                <a:gd name="connsiteY8" fmla="*/ 5945 h 10000"/>
                <a:gd name="connsiteX9" fmla="*/ 40 w 11280"/>
                <a:gd name="connsiteY9" fmla="*/ 4055 h 10000"/>
                <a:gd name="connsiteX10" fmla="*/ 1677 w 11280"/>
                <a:gd name="connsiteY10" fmla="*/ 0 h 10000"/>
                <a:gd name="connsiteX0" fmla="*/ 1677 w 11280"/>
                <a:gd name="connsiteY0" fmla="*/ 0 h 10000"/>
                <a:gd name="connsiteX1" fmla="*/ 10010 w 11280"/>
                <a:gd name="connsiteY1" fmla="*/ 0 h 10000"/>
                <a:gd name="connsiteX2" fmla="*/ 9177 w 11280"/>
                <a:gd name="connsiteY2" fmla="*/ 2920 h 10000"/>
                <a:gd name="connsiteX3" fmla="*/ 8968 w 11280"/>
                <a:gd name="connsiteY3" fmla="*/ 4920 h 10000"/>
                <a:gd name="connsiteX4" fmla="*/ 9177 w 11280"/>
                <a:gd name="connsiteY4" fmla="*/ 6920 h 10000"/>
                <a:gd name="connsiteX5" fmla="*/ 9593 w 11280"/>
                <a:gd name="connsiteY5" fmla="*/ 8420 h 10000"/>
                <a:gd name="connsiteX6" fmla="*/ 10010 w 11280"/>
                <a:gd name="connsiteY6" fmla="*/ 10000 h 10000"/>
                <a:gd name="connsiteX7" fmla="*/ 1677 w 11280"/>
                <a:gd name="connsiteY7" fmla="*/ 10000 h 10000"/>
                <a:gd name="connsiteX8" fmla="*/ 40 w 11280"/>
                <a:gd name="connsiteY8" fmla="*/ 5945 h 10000"/>
                <a:gd name="connsiteX9" fmla="*/ 40 w 11280"/>
                <a:gd name="connsiteY9" fmla="*/ 4055 h 10000"/>
                <a:gd name="connsiteX10" fmla="*/ 1677 w 11280"/>
                <a:gd name="connsiteY10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280" h="10000">
                  <a:moveTo>
                    <a:pt x="1677" y="0"/>
                  </a:moveTo>
                  <a:lnTo>
                    <a:pt x="10010" y="0"/>
                  </a:lnTo>
                  <a:cubicBezTo>
                    <a:pt x="11174" y="318"/>
                    <a:pt x="9316" y="1767"/>
                    <a:pt x="9177" y="2920"/>
                  </a:cubicBezTo>
                  <a:cubicBezTo>
                    <a:pt x="9036" y="3970"/>
                    <a:pt x="8968" y="4253"/>
                    <a:pt x="8968" y="4920"/>
                  </a:cubicBezTo>
                  <a:cubicBezTo>
                    <a:pt x="8968" y="5587"/>
                    <a:pt x="9082" y="6849"/>
                    <a:pt x="9177" y="6920"/>
                  </a:cubicBezTo>
                  <a:cubicBezTo>
                    <a:pt x="9337" y="8017"/>
                    <a:pt x="9454" y="7907"/>
                    <a:pt x="9593" y="8420"/>
                  </a:cubicBezTo>
                  <a:cubicBezTo>
                    <a:pt x="9899" y="9529"/>
                    <a:pt x="11280" y="9783"/>
                    <a:pt x="10010" y="10000"/>
                  </a:cubicBezTo>
                  <a:lnTo>
                    <a:pt x="1677" y="10000"/>
                  </a:lnTo>
                  <a:cubicBezTo>
                    <a:pt x="878" y="10000"/>
                    <a:pt x="191" y="8299"/>
                    <a:pt x="40" y="5945"/>
                  </a:cubicBezTo>
                  <a:cubicBezTo>
                    <a:pt x="0" y="5321"/>
                    <a:pt x="0" y="4679"/>
                    <a:pt x="40" y="4055"/>
                  </a:cubicBezTo>
                  <a:cubicBezTo>
                    <a:pt x="191" y="1701"/>
                    <a:pt x="878" y="0"/>
                    <a:pt x="1677" y="0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2" name="Овальная выноска 81">
            <a:hlinkClick r:id="rId4" action="ppaction://hlinksldjump" tooltip="Начинай уже!"/>
          </p:cNvPr>
          <p:cNvSpPr/>
          <p:nvPr/>
        </p:nvSpPr>
        <p:spPr>
          <a:xfrm>
            <a:off x="2339752" y="4365104"/>
            <a:ext cx="3960440" cy="1908212"/>
          </a:xfrm>
          <a:prstGeom prst="wedgeEllipseCallout">
            <a:avLst>
              <a:gd name="adj1" fmla="val -30380"/>
              <a:gd name="adj2" fmla="val -148575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52400" dist="38100" dir="5400000" sx="105000" sy="105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u="sng" dirty="0" smtClean="0">
                <a:solidFill>
                  <a:srgbClr val="1A3F6C"/>
                </a:solidFill>
              </a:rPr>
              <a:t>Начни игру!</a:t>
            </a:r>
            <a:endParaRPr lang="ru-RU" sz="3200" b="1" u="sng" dirty="0">
              <a:solidFill>
                <a:srgbClr val="1A3F6C"/>
              </a:solidFill>
            </a:endParaRPr>
          </a:p>
        </p:txBody>
      </p:sp>
      <p:pic>
        <p:nvPicPr>
          <p:cNvPr id="3074" name="Picture 2" descr="H:\мастер класс\сердце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34790">
            <a:off x="5838316" y="635021"/>
            <a:ext cx="3312368" cy="1967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H:\мастер класс\1357aeb12ca376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9921" y="3043083"/>
            <a:ext cx="2191967" cy="3652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87624" y="6074132"/>
            <a:ext cx="4464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ВИТАМИНЫ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5" name="триггер"/>
          <p:cNvSpPr/>
          <p:nvPr/>
        </p:nvSpPr>
        <p:spPr>
          <a:xfrm>
            <a:off x="179512" y="6093296"/>
            <a:ext cx="936104" cy="50405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07503" y="152636"/>
            <a:ext cx="81369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1A3F6C"/>
                </a:solidFill>
              </a:rPr>
              <a:t>ЗАГАДКА:В </a:t>
            </a:r>
            <a:r>
              <a:rPr lang="ru-RU" sz="2400" b="1" dirty="0">
                <a:solidFill>
                  <a:srgbClr val="1A3F6C"/>
                </a:solidFill>
              </a:rPr>
              <a:t>овощах и фруктах есть.</a:t>
            </a:r>
          </a:p>
          <a:p>
            <a:pPr algn="ctr"/>
            <a:r>
              <a:rPr lang="ru-RU" sz="2400" b="1" dirty="0">
                <a:solidFill>
                  <a:srgbClr val="1A3F6C"/>
                </a:solidFill>
              </a:rPr>
              <a:t>Детям нужно много есть.</a:t>
            </a:r>
          </a:p>
          <a:p>
            <a:pPr algn="ctr"/>
            <a:r>
              <a:rPr lang="ru-RU" sz="2400" b="1" dirty="0">
                <a:solidFill>
                  <a:srgbClr val="1A3F6C"/>
                </a:solidFill>
              </a:rPr>
              <a:t>Есть ещё таблетки</a:t>
            </a:r>
          </a:p>
          <a:p>
            <a:pPr algn="ctr"/>
            <a:r>
              <a:rPr lang="ru-RU" sz="2400" b="1" dirty="0">
                <a:solidFill>
                  <a:srgbClr val="1A3F6C"/>
                </a:solidFill>
              </a:rPr>
              <a:t>Вкусом как конфетки.</a:t>
            </a:r>
          </a:p>
          <a:p>
            <a:pPr algn="ctr"/>
            <a:r>
              <a:rPr lang="ru-RU" sz="2400" b="1" dirty="0">
                <a:solidFill>
                  <a:srgbClr val="1A3F6C"/>
                </a:solidFill>
              </a:rPr>
              <a:t>Принимают для здоровья</a:t>
            </a:r>
          </a:p>
          <a:p>
            <a:pPr algn="ctr"/>
            <a:r>
              <a:rPr lang="ru-RU" sz="2400" b="1" dirty="0">
                <a:solidFill>
                  <a:srgbClr val="1A3F6C"/>
                </a:solidFill>
              </a:rPr>
              <a:t>Их холодною порою.</a:t>
            </a:r>
          </a:p>
          <a:p>
            <a:pPr algn="ctr"/>
            <a:r>
              <a:rPr lang="ru-RU" sz="2400" b="1" dirty="0">
                <a:solidFill>
                  <a:srgbClr val="1A3F6C"/>
                </a:solidFill>
              </a:rPr>
              <a:t>Для </a:t>
            </a:r>
            <a:r>
              <a:rPr lang="ru-RU" sz="2400" b="1" dirty="0" err="1">
                <a:solidFill>
                  <a:srgbClr val="1A3F6C"/>
                </a:solidFill>
              </a:rPr>
              <a:t>Сашули</a:t>
            </a:r>
            <a:r>
              <a:rPr lang="ru-RU" sz="2400" b="1" dirty="0">
                <a:solidFill>
                  <a:srgbClr val="1A3F6C"/>
                </a:solidFill>
              </a:rPr>
              <a:t> и Полины</a:t>
            </a:r>
          </a:p>
          <a:p>
            <a:pPr algn="ctr"/>
            <a:r>
              <a:rPr lang="ru-RU" sz="2400" b="1" dirty="0">
                <a:solidFill>
                  <a:srgbClr val="1A3F6C"/>
                </a:solidFill>
              </a:rPr>
              <a:t>Что полезно? - ...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1244" y="4855768"/>
            <a:ext cx="1666327" cy="1958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H:\мастер класс\сердце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8681" y="586784"/>
            <a:ext cx="1545319" cy="1411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779" y="3267492"/>
            <a:ext cx="5192351" cy="2355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59632" y="6074132"/>
            <a:ext cx="4464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В БОЛЬНИЦЕ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5" name="триггер"/>
          <p:cNvSpPr/>
          <p:nvPr/>
        </p:nvSpPr>
        <p:spPr>
          <a:xfrm>
            <a:off x="179512" y="6093296"/>
            <a:ext cx="936104" cy="50405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871700" y="479634"/>
            <a:ext cx="532859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1A3F6C"/>
                </a:solidFill>
              </a:rPr>
              <a:t>ЗАГАДКА:Этот</a:t>
            </a:r>
            <a:r>
              <a:rPr lang="ru-RU" sz="2400" b="1" dirty="0" smtClean="0">
                <a:solidFill>
                  <a:srgbClr val="1A3F6C"/>
                </a:solidFill>
              </a:rPr>
              <a:t> </a:t>
            </a:r>
            <a:r>
              <a:rPr lang="ru-RU" sz="2400" b="1" dirty="0">
                <a:solidFill>
                  <a:srgbClr val="1A3F6C"/>
                </a:solidFill>
              </a:rPr>
              <a:t>дом многоэтажный</a:t>
            </a:r>
          </a:p>
          <a:p>
            <a:pPr algn="ctr"/>
            <a:r>
              <a:rPr lang="ru-RU" sz="2400" b="1" dirty="0">
                <a:solidFill>
                  <a:srgbClr val="1A3F6C"/>
                </a:solidFill>
              </a:rPr>
              <a:t>Чистый, светлый, очень важный.</a:t>
            </a:r>
          </a:p>
          <a:p>
            <a:pPr algn="ctr"/>
            <a:r>
              <a:rPr lang="ru-RU" sz="2400" b="1" dirty="0">
                <a:solidFill>
                  <a:srgbClr val="1A3F6C"/>
                </a:solidFill>
              </a:rPr>
              <a:t>Встретишь разных здесь врачей.</a:t>
            </a:r>
          </a:p>
          <a:p>
            <a:pPr algn="ctr"/>
            <a:r>
              <a:rPr lang="ru-RU" sz="2400" b="1" dirty="0">
                <a:solidFill>
                  <a:srgbClr val="1A3F6C"/>
                </a:solidFill>
              </a:rPr>
              <a:t>Лечат взрослых и детей.</a:t>
            </a:r>
          </a:p>
          <a:p>
            <a:pPr algn="ctr"/>
            <a:r>
              <a:rPr lang="ru-RU" sz="2400" b="1" dirty="0">
                <a:solidFill>
                  <a:srgbClr val="1A3F6C"/>
                </a:solidFill>
              </a:rPr>
              <a:t>Будете лежать в постели,</a:t>
            </a:r>
          </a:p>
          <a:p>
            <a:pPr algn="ctr"/>
            <a:r>
              <a:rPr lang="ru-RU" sz="2400" b="1" dirty="0">
                <a:solidFill>
                  <a:srgbClr val="1A3F6C"/>
                </a:solidFill>
              </a:rPr>
              <a:t>Коль серьезно заболели.</a:t>
            </a:r>
          </a:p>
          <a:p>
            <a:pPr algn="ctr"/>
            <a:r>
              <a:rPr lang="ru-RU" sz="2400" b="1" dirty="0">
                <a:solidFill>
                  <a:srgbClr val="1A3F6C"/>
                </a:solidFill>
              </a:rPr>
              <a:t>Не хотим здесь очутиться!</a:t>
            </a:r>
          </a:p>
          <a:p>
            <a:pPr algn="ctr"/>
            <a:r>
              <a:rPr lang="ru-RU" sz="2400" b="1" dirty="0">
                <a:solidFill>
                  <a:srgbClr val="1A3F6C"/>
                </a:solidFill>
              </a:rPr>
              <a:t>Где, скажите-ка? - ...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308" y="5072930"/>
            <a:ext cx="1804361" cy="1785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 descr="H:\мастер класс\сердце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8681" y="586784"/>
            <a:ext cx="1545319" cy="1411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652" y="3501194"/>
            <a:ext cx="2700300" cy="27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87624" y="6074132"/>
            <a:ext cx="6592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АПТЕКА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5" name="триггер"/>
          <p:cNvSpPr/>
          <p:nvPr/>
        </p:nvSpPr>
        <p:spPr>
          <a:xfrm>
            <a:off x="251520" y="6093296"/>
            <a:ext cx="936104" cy="50405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475656" y="105514"/>
            <a:ext cx="565262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1A3F6C"/>
                </a:solidFill>
              </a:rPr>
              <a:t>ЗАГАДКА: В </a:t>
            </a:r>
            <a:r>
              <a:rPr lang="ru-RU" sz="2400" b="1" dirty="0">
                <a:solidFill>
                  <a:srgbClr val="1A3F6C"/>
                </a:solidFill>
              </a:rPr>
              <a:t>этом светлом магазине</a:t>
            </a:r>
          </a:p>
          <a:p>
            <a:pPr algn="ctr"/>
            <a:r>
              <a:rPr lang="ru-RU" sz="2400" b="1" dirty="0">
                <a:solidFill>
                  <a:srgbClr val="1A3F6C"/>
                </a:solidFill>
              </a:rPr>
              <a:t>Ты увидишь на витрине</a:t>
            </a:r>
          </a:p>
          <a:p>
            <a:pPr algn="ctr"/>
            <a:r>
              <a:rPr lang="ru-RU" sz="2400" b="1" dirty="0">
                <a:solidFill>
                  <a:srgbClr val="1A3F6C"/>
                </a:solidFill>
              </a:rPr>
              <a:t>Не одежду, не продукты,</a:t>
            </a:r>
          </a:p>
          <a:p>
            <a:pPr algn="ctr"/>
            <a:r>
              <a:rPr lang="ru-RU" sz="2400" b="1" dirty="0">
                <a:solidFill>
                  <a:srgbClr val="1A3F6C"/>
                </a:solidFill>
              </a:rPr>
              <a:t>И не книги, и не фрукты.</a:t>
            </a:r>
          </a:p>
          <a:p>
            <a:pPr algn="ctr"/>
            <a:r>
              <a:rPr lang="ru-RU" sz="2400" b="1" dirty="0">
                <a:solidFill>
                  <a:srgbClr val="1A3F6C"/>
                </a:solidFill>
              </a:rPr>
              <a:t>Здесь микстура и таблетки,</a:t>
            </a:r>
          </a:p>
          <a:p>
            <a:pPr algn="ctr"/>
            <a:r>
              <a:rPr lang="ru-RU" sz="2400" b="1" dirty="0">
                <a:solidFill>
                  <a:srgbClr val="1A3F6C"/>
                </a:solidFill>
              </a:rPr>
              <a:t>Здесь горчичники, пипетки.</a:t>
            </a:r>
          </a:p>
          <a:p>
            <a:pPr algn="ctr"/>
            <a:r>
              <a:rPr lang="ru-RU" sz="2400" b="1" dirty="0">
                <a:solidFill>
                  <a:srgbClr val="1A3F6C"/>
                </a:solidFill>
              </a:rPr>
              <a:t>Мази, капли и бальзамы</a:t>
            </a:r>
          </a:p>
          <a:p>
            <a:pPr algn="ctr"/>
            <a:r>
              <a:rPr lang="ru-RU" sz="2400" b="1" dirty="0">
                <a:solidFill>
                  <a:srgbClr val="1A3F6C"/>
                </a:solidFill>
              </a:rPr>
              <a:t>Для тебя, для папы с мамой.</a:t>
            </a:r>
          </a:p>
          <a:p>
            <a:pPr algn="ctr"/>
            <a:r>
              <a:rPr lang="ru-RU" sz="2400" b="1" dirty="0">
                <a:solidFill>
                  <a:srgbClr val="1A3F6C"/>
                </a:solidFill>
              </a:rPr>
              <a:t>Для здоровья человека</a:t>
            </a:r>
          </a:p>
          <a:p>
            <a:pPr algn="ctr"/>
            <a:r>
              <a:rPr lang="ru-RU" sz="2400" b="1" dirty="0">
                <a:solidFill>
                  <a:srgbClr val="1A3F6C"/>
                </a:solidFill>
              </a:rPr>
              <a:t>Открывает дверь - ...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317" y="4473116"/>
            <a:ext cx="1774048" cy="2384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H:\мастер класс\сердце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8681" y="586784"/>
            <a:ext cx="1545319" cy="1411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93" y="3441576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87624" y="6093296"/>
            <a:ext cx="7956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C00000"/>
                </a:solidFill>
              </a:rPr>
              <a:t>ГРАДУСНИК</a:t>
            </a:r>
            <a:endParaRPr lang="ru-RU" sz="2000" b="1" i="1" dirty="0">
              <a:solidFill>
                <a:srgbClr val="C00000"/>
              </a:solidFill>
            </a:endParaRPr>
          </a:p>
        </p:txBody>
      </p:sp>
      <p:sp>
        <p:nvSpPr>
          <p:cNvPr id="5" name="триггер"/>
          <p:cNvSpPr/>
          <p:nvPr/>
        </p:nvSpPr>
        <p:spPr>
          <a:xfrm>
            <a:off x="251520" y="6093296"/>
            <a:ext cx="936104" cy="50405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627784" y="586784"/>
            <a:ext cx="31683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1A3F6C"/>
                </a:solidFill>
              </a:rPr>
              <a:t>ЗАГАДКА: </a:t>
            </a:r>
          </a:p>
          <a:p>
            <a:pPr algn="ctr"/>
            <a:r>
              <a:rPr lang="ru-RU" sz="2400" b="1" dirty="0" smtClean="0">
                <a:solidFill>
                  <a:srgbClr val="1A3F6C"/>
                </a:solidFill>
              </a:rPr>
              <a:t>Я </a:t>
            </a:r>
            <a:r>
              <a:rPr lang="ru-RU" sz="2400" b="1" dirty="0">
                <a:solidFill>
                  <a:srgbClr val="1A3F6C"/>
                </a:solidFill>
              </a:rPr>
              <a:t>под мышкой посижу</a:t>
            </a:r>
          </a:p>
          <a:p>
            <a:pPr algn="ctr"/>
            <a:r>
              <a:rPr lang="ru-RU" sz="2400" b="1" dirty="0">
                <a:solidFill>
                  <a:srgbClr val="1A3F6C"/>
                </a:solidFill>
              </a:rPr>
              <a:t>И что делать укажу:</a:t>
            </a:r>
          </a:p>
          <a:p>
            <a:pPr algn="ctr"/>
            <a:r>
              <a:rPr lang="ru-RU" sz="2400" b="1" dirty="0">
                <a:solidFill>
                  <a:srgbClr val="1A3F6C"/>
                </a:solidFill>
              </a:rPr>
              <a:t>Или уложу в кровать,</a:t>
            </a:r>
          </a:p>
          <a:p>
            <a:pPr algn="ctr"/>
            <a:r>
              <a:rPr lang="ru-RU" sz="2400" b="1" dirty="0">
                <a:solidFill>
                  <a:srgbClr val="1A3F6C"/>
                </a:solidFill>
              </a:rPr>
              <a:t>Или разрешу гулять.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1117" y="4891325"/>
            <a:ext cx="1852648" cy="1954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H:\мастер класс\сердце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8681" y="586784"/>
            <a:ext cx="1545319" cy="1411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921763"/>
            <a:ext cx="5129708" cy="2872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Группа 37"/>
          <p:cNvGrpSpPr/>
          <p:nvPr/>
        </p:nvGrpSpPr>
        <p:grpSpPr>
          <a:xfrm rot="20425454">
            <a:off x="456068" y="4802536"/>
            <a:ext cx="2512435" cy="1316871"/>
            <a:chOff x="1549349" y="1328279"/>
            <a:chExt cx="6264696" cy="3411598"/>
          </a:xfrm>
        </p:grpSpPr>
        <p:sp>
          <p:nvSpPr>
            <p:cNvPr id="39" name="Скругленный прямоугольник 38"/>
            <p:cNvSpPr/>
            <p:nvPr/>
          </p:nvSpPr>
          <p:spPr>
            <a:xfrm rot="20780620">
              <a:off x="1549349" y="1535521"/>
              <a:ext cx="6264696" cy="3204356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52400" dist="38100" dir="5400000" sx="106000" sy="106000" algn="t" rotWithShape="0">
                <a:schemeClr val="tx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Овал 39"/>
            <p:cNvSpPr/>
            <p:nvPr/>
          </p:nvSpPr>
          <p:spPr>
            <a:xfrm rot="20709912">
              <a:off x="2058153" y="2415415"/>
              <a:ext cx="1183008" cy="104800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 prstMaterial="metal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1" name="Овал 40"/>
            <p:cNvSpPr/>
            <p:nvPr/>
          </p:nvSpPr>
          <p:spPr>
            <a:xfrm rot="20709912">
              <a:off x="2418194" y="3603548"/>
              <a:ext cx="1183008" cy="104800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 prstMaterial="metal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Овал 41"/>
            <p:cNvSpPr/>
            <p:nvPr/>
          </p:nvSpPr>
          <p:spPr>
            <a:xfrm rot="20709912">
              <a:off x="4254397" y="3099491"/>
              <a:ext cx="1183008" cy="104800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 prstMaterial="metal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Овал 42"/>
            <p:cNvSpPr/>
            <p:nvPr/>
          </p:nvSpPr>
          <p:spPr>
            <a:xfrm rot="20709912">
              <a:off x="3880932" y="1839350"/>
              <a:ext cx="1183008" cy="104800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 prstMaterial="metal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Овал 43"/>
            <p:cNvSpPr/>
            <p:nvPr/>
          </p:nvSpPr>
          <p:spPr>
            <a:xfrm rot="20709912">
              <a:off x="5671981" y="1328279"/>
              <a:ext cx="1183008" cy="104800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 prstMaterial="metal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Овал 44"/>
            <p:cNvSpPr/>
            <p:nvPr/>
          </p:nvSpPr>
          <p:spPr>
            <a:xfrm rot="20709912">
              <a:off x="6018594" y="2631438"/>
              <a:ext cx="1183008" cy="104800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 prstMaterial="metal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6" name="Группа 45"/>
          <p:cNvGrpSpPr/>
          <p:nvPr/>
        </p:nvGrpSpPr>
        <p:grpSpPr>
          <a:xfrm rot="1623294">
            <a:off x="2062882" y="5163808"/>
            <a:ext cx="2544760" cy="1247078"/>
            <a:chOff x="1549349" y="1328279"/>
            <a:chExt cx="6264696" cy="3411598"/>
          </a:xfrm>
        </p:grpSpPr>
        <p:sp>
          <p:nvSpPr>
            <p:cNvPr id="47" name="Скругленный прямоугольник 46"/>
            <p:cNvSpPr/>
            <p:nvPr/>
          </p:nvSpPr>
          <p:spPr>
            <a:xfrm rot="20780620">
              <a:off x="1549349" y="1535521"/>
              <a:ext cx="6264696" cy="3204356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52400" dist="38100" dir="5400000" sx="106000" sy="106000" algn="t" rotWithShape="0">
                <a:schemeClr val="tx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Овал 47"/>
            <p:cNvSpPr/>
            <p:nvPr/>
          </p:nvSpPr>
          <p:spPr>
            <a:xfrm rot="20709912">
              <a:off x="2058153" y="2415415"/>
              <a:ext cx="1183008" cy="104800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 prstMaterial="metal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9" name="Овал 48"/>
            <p:cNvSpPr/>
            <p:nvPr/>
          </p:nvSpPr>
          <p:spPr>
            <a:xfrm rot="20709912">
              <a:off x="2418194" y="3603548"/>
              <a:ext cx="1183008" cy="104800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 prstMaterial="metal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Овал 49"/>
            <p:cNvSpPr/>
            <p:nvPr/>
          </p:nvSpPr>
          <p:spPr>
            <a:xfrm rot="20709912">
              <a:off x="4254397" y="3099491"/>
              <a:ext cx="1183008" cy="104800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 prstMaterial="metal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Овал 50"/>
            <p:cNvSpPr/>
            <p:nvPr/>
          </p:nvSpPr>
          <p:spPr>
            <a:xfrm rot="20709912">
              <a:off x="3880932" y="1839350"/>
              <a:ext cx="1183008" cy="104800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 prstMaterial="metal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Овал 51"/>
            <p:cNvSpPr/>
            <p:nvPr/>
          </p:nvSpPr>
          <p:spPr>
            <a:xfrm rot="20709912">
              <a:off x="5671981" y="1328279"/>
              <a:ext cx="1183008" cy="104800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 prstMaterial="metal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 rot="20709912">
              <a:off x="6018594" y="2631438"/>
              <a:ext cx="1183008" cy="104800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 prstMaterial="metal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8149966"/>
              </p:ext>
            </p:extLst>
          </p:nvPr>
        </p:nvGraphicFramePr>
        <p:xfrm>
          <a:off x="539552" y="828408"/>
          <a:ext cx="7416824" cy="3644708"/>
        </p:xfrm>
        <a:graphic>
          <a:graphicData uri="http://schemas.openxmlformats.org/drawingml/2006/table">
            <a:tbl>
              <a:tblPr firstRow="1" bandRow="1">
                <a:effectLst>
                  <a:outerShdw blurRad="190500" dist="38100" dir="5400000" sx="109000" sy="109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371174"/>
                <a:gridCol w="890499"/>
                <a:gridCol w="778887"/>
                <a:gridCol w="792088"/>
                <a:gridCol w="792088"/>
                <a:gridCol w="792088"/>
              </a:tblGrid>
              <a:tr h="911177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</a:rPr>
                        <a:t>Витамины</a:t>
                      </a:r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0070C0"/>
                    </a:solidFill>
                  </a:tcPr>
                </a:tc>
              </a:tr>
              <a:tr h="911177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</a:rPr>
                        <a:t>Вопрос-</a:t>
                      </a:r>
                      <a:r>
                        <a:rPr lang="ru-RU" sz="2400" b="1" baseline="0" dirty="0" smtClean="0">
                          <a:solidFill>
                            <a:schemeClr val="bg1"/>
                          </a:solidFill>
                        </a:rPr>
                        <a:t> ответ</a:t>
                      </a:r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0070C0"/>
                    </a:solidFill>
                  </a:tcPr>
                </a:tc>
              </a:tr>
              <a:tr h="911177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</a:rPr>
                        <a:t>Пословица-</a:t>
                      </a:r>
                      <a:r>
                        <a:rPr lang="ru-RU" sz="2400" b="1" baseline="0" dirty="0" smtClean="0">
                          <a:solidFill>
                            <a:schemeClr val="bg1"/>
                          </a:solidFill>
                        </a:rPr>
                        <a:t> переделка</a:t>
                      </a:r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0070C0"/>
                    </a:solidFill>
                  </a:tcPr>
                </a:tc>
              </a:tr>
              <a:tr h="911177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</a:rPr>
                        <a:t>Загадка</a:t>
                      </a:r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sp>
        <p:nvSpPr>
          <p:cNvPr id="8" name="11">
            <a:hlinkClick r:id="rId2" action="ppaction://hlinksldjump"/>
          </p:cNvPr>
          <p:cNvSpPr/>
          <p:nvPr/>
        </p:nvSpPr>
        <p:spPr>
          <a:xfrm>
            <a:off x="4067944" y="998144"/>
            <a:ext cx="604200" cy="576064"/>
          </a:xfrm>
          <a:prstGeom prst="ellipse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300" b="1" dirty="0" smtClean="0">
                <a:solidFill>
                  <a:schemeClr val="tx1"/>
                </a:solidFill>
              </a:rPr>
              <a:t>1</a:t>
            </a:r>
            <a:endParaRPr lang="ru-RU" sz="3300" b="1" dirty="0">
              <a:solidFill>
                <a:schemeClr val="tx1"/>
              </a:solidFill>
            </a:endParaRPr>
          </a:p>
        </p:txBody>
      </p:sp>
      <p:sp>
        <p:nvSpPr>
          <p:cNvPr id="9" name="11">
            <a:hlinkClick r:id="rId3" action="ppaction://hlinksldjump"/>
          </p:cNvPr>
          <p:cNvSpPr/>
          <p:nvPr/>
        </p:nvSpPr>
        <p:spPr>
          <a:xfrm>
            <a:off x="4907004" y="998144"/>
            <a:ext cx="604200" cy="576064"/>
          </a:xfrm>
          <a:prstGeom prst="ellipse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300" b="1" dirty="0" smtClean="0">
                <a:solidFill>
                  <a:schemeClr val="tx1"/>
                </a:solidFill>
              </a:rPr>
              <a:t>2</a:t>
            </a:r>
            <a:endParaRPr lang="ru-RU" sz="3300" b="1" dirty="0">
              <a:solidFill>
                <a:schemeClr val="tx1"/>
              </a:solidFill>
            </a:endParaRPr>
          </a:p>
        </p:txBody>
      </p:sp>
      <p:sp>
        <p:nvSpPr>
          <p:cNvPr id="10" name="11">
            <a:hlinkClick r:id="rId4" action="ppaction://hlinksldjump"/>
          </p:cNvPr>
          <p:cNvSpPr/>
          <p:nvPr/>
        </p:nvSpPr>
        <p:spPr>
          <a:xfrm>
            <a:off x="5666188" y="998144"/>
            <a:ext cx="604200" cy="576064"/>
          </a:xfrm>
          <a:prstGeom prst="ellipse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300" b="1" dirty="0" smtClean="0">
                <a:solidFill>
                  <a:schemeClr val="tx1"/>
                </a:solidFill>
              </a:rPr>
              <a:t>3</a:t>
            </a:r>
            <a:endParaRPr lang="ru-RU" sz="3300" b="1" dirty="0">
              <a:solidFill>
                <a:schemeClr val="tx1"/>
              </a:solidFill>
            </a:endParaRPr>
          </a:p>
        </p:txBody>
      </p:sp>
      <p:sp>
        <p:nvSpPr>
          <p:cNvPr id="11" name="11">
            <a:hlinkClick r:id="rId5" action="ppaction://hlinksldjump"/>
          </p:cNvPr>
          <p:cNvSpPr/>
          <p:nvPr/>
        </p:nvSpPr>
        <p:spPr>
          <a:xfrm>
            <a:off x="6488080" y="998144"/>
            <a:ext cx="604200" cy="576064"/>
          </a:xfrm>
          <a:prstGeom prst="ellipse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300" b="1" dirty="0" smtClean="0">
                <a:solidFill>
                  <a:schemeClr val="tx1"/>
                </a:solidFill>
              </a:rPr>
              <a:t>4</a:t>
            </a:r>
            <a:endParaRPr lang="ru-RU" sz="3300" b="1" dirty="0">
              <a:solidFill>
                <a:schemeClr val="tx1"/>
              </a:solidFill>
            </a:endParaRPr>
          </a:p>
        </p:txBody>
      </p:sp>
      <p:sp>
        <p:nvSpPr>
          <p:cNvPr id="12" name="11">
            <a:hlinkClick r:id="rId6" action="ppaction://hlinksldjump"/>
          </p:cNvPr>
          <p:cNvSpPr/>
          <p:nvPr/>
        </p:nvSpPr>
        <p:spPr>
          <a:xfrm>
            <a:off x="7264432" y="998144"/>
            <a:ext cx="604200" cy="576064"/>
          </a:xfrm>
          <a:prstGeom prst="ellipse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300" b="1" dirty="0" smtClean="0">
                <a:solidFill>
                  <a:schemeClr val="tx1"/>
                </a:solidFill>
              </a:rPr>
              <a:t>5</a:t>
            </a:r>
            <a:endParaRPr lang="ru-RU" sz="3300" b="1" dirty="0">
              <a:solidFill>
                <a:schemeClr val="tx1"/>
              </a:solidFill>
            </a:endParaRPr>
          </a:p>
        </p:txBody>
      </p:sp>
      <p:sp>
        <p:nvSpPr>
          <p:cNvPr id="13" name="11">
            <a:hlinkClick r:id="rId7" action="ppaction://hlinksldjump"/>
          </p:cNvPr>
          <p:cNvSpPr/>
          <p:nvPr/>
        </p:nvSpPr>
        <p:spPr>
          <a:xfrm>
            <a:off x="4067944" y="1907780"/>
            <a:ext cx="604200" cy="576064"/>
          </a:xfrm>
          <a:prstGeom prst="ellipse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300" b="1" dirty="0" smtClean="0">
                <a:solidFill>
                  <a:schemeClr val="tx1"/>
                </a:solidFill>
              </a:rPr>
              <a:t>1</a:t>
            </a:r>
            <a:endParaRPr lang="ru-RU" sz="3300" b="1" dirty="0">
              <a:solidFill>
                <a:schemeClr val="tx1"/>
              </a:solidFill>
            </a:endParaRPr>
          </a:p>
        </p:txBody>
      </p:sp>
      <p:sp>
        <p:nvSpPr>
          <p:cNvPr id="14" name="11">
            <a:hlinkClick r:id="rId8" action="ppaction://hlinksldjump"/>
          </p:cNvPr>
          <p:cNvSpPr/>
          <p:nvPr/>
        </p:nvSpPr>
        <p:spPr>
          <a:xfrm>
            <a:off x="4907004" y="1907780"/>
            <a:ext cx="604200" cy="576064"/>
          </a:xfrm>
          <a:prstGeom prst="ellipse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300" b="1" dirty="0" smtClean="0">
                <a:solidFill>
                  <a:schemeClr val="tx1"/>
                </a:solidFill>
              </a:rPr>
              <a:t>2</a:t>
            </a:r>
            <a:endParaRPr lang="ru-RU" sz="3300" b="1" dirty="0">
              <a:solidFill>
                <a:schemeClr val="tx1"/>
              </a:solidFill>
            </a:endParaRPr>
          </a:p>
        </p:txBody>
      </p:sp>
      <p:sp>
        <p:nvSpPr>
          <p:cNvPr id="15" name="11">
            <a:hlinkClick r:id="rId9" action="ppaction://hlinksldjump"/>
          </p:cNvPr>
          <p:cNvSpPr/>
          <p:nvPr/>
        </p:nvSpPr>
        <p:spPr>
          <a:xfrm>
            <a:off x="5666188" y="1907780"/>
            <a:ext cx="604200" cy="576064"/>
          </a:xfrm>
          <a:prstGeom prst="ellipse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300" b="1" dirty="0" smtClean="0">
                <a:solidFill>
                  <a:schemeClr val="tx1"/>
                </a:solidFill>
              </a:rPr>
              <a:t>3</a:t>
            </a:r>
            <a:endParaRPr lang="ru-RU" sz="3300" b="1" dirty="0">
              <a:solidFill>
                <a:schemeClr val="tx1"/>
              </a:solidFill>
            </a:endParaRPr>
          </a:p>
        </p:txBody>
      </p:sp>
      <p:sp>
        <p:nvSpPr>
          <p:cNvPr id="16" name="11">
            <a:hlinkClick r:id="rId10" action="ppaction://hlinksldjump"/>
          </p:cNvPr>
          <p:cNvSpPr/>
          <p:nvPr/>
        </p:nvSpPr>
        <p:spPr>
          <a:xfrm>
            <a:off x="6488080" y="1907780"/>
            <a:ext cx="604200" cy="576064"/>
          </a:xfrm>
          <a:prstGeom prst="ellipse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300" b="1" dirty="0" smtClean="0">
                <a:solidFill>
                  <a:schemeClr val="tx1"/>
                </a:solidFill>
              </a:rPr>
              <a:t>4</a:t>
            </a:r>
            <a:endParaRPr lang="ru-RU" sz="3300" b="1" dirty="0">
              <a:solidFill>
                <a:schemeClr val="tx1"/>
              </a:solidFill>
            </a:endParaRPr>
          </a:p>
        </p:txBody>
      </p:sp>
      <p:sp>
        <p:nvSpPr>
          <p:cNvPr id="17" name="11">
            <a:hlinkClick r:id="rId11" action="ppaction://hlinksldjump"/>
          </p:cNvPr>
          <p:cNvSpPr/>
          <p:nvPr/>
        </p:nvSpPr>
        <p:spPr>
          <a:xfrm>
            <a:off x="7264432" y="1907780"/>
            <a:ext cx="604200" cy="576064"/>
          </a:xfrm>
          <a:prstGeom prst="ellipse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300" b="1" dirty="0" smtClean="0">
                <a:solidFill>
                  <a:schemeClr val="tx1"/>
                </a:solidFill>
              </a:rPr>
              <a:t>5</a:t>
            </a:r>
            <a:endParaRPr lang="ru-RU" sz="3300" b="1" dirty="0">
              <a:solidFill>
                <a:schemeClr val="tx1"/>
              </a:solidFill>
            </a:endParaRPr>
          </a:p>
        </p:txBody>
      </p:sp>
      <p:sp>
        <p:nvSpPr>
          <p:cNvPr id="18" name="11">
            <a:hlinkClick r:id="rId12" action="ppaction://hlinksldjump"/>
          </p:cNvPr>
          <p:cNvSpPr/>
          <p:nvPr/>
        </p:nvSpPr>
        <p:spPr>
          <a:xfrm>
            <a:off x="4067944" y="2800012"/>
            <a:ext cx="604200" cy="576064"/>
          </a:xfrm>
          <a:prstGeom prst="ellipse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300" b="1" dirty="0" smtClean="0">
                <a:solidFill>
                  <a:schemeClr val="tx1"/>
                </a:solidFill>
              </a:rPr>
              <a:t>1</a:t>
            </a:r>
            <a:endParaRPr lang="ru-RU" sz="3300" b="1" dirty="0">
              <a:solidFill>
                <a:schemeClr val="tx1"/>
              </a:solidFill>
            </a:endParaRPr>
          </a:p>
        </p:txBody>
      </p:sp>
      <p:sp>
        <p:nvSpPr>
          <p:cNvPr id="19" name="11">
            <a:hlinkClick r:id="rId13" action="ppaction://hlinksldjump"/>
          </p:cNvPr>
          <p:cNvSpPr/>
          <p:nvPr/>
        </p:nvSpPr>
        <p:spPr>
          <a:xfrm>
            <a:off x="4907004" y="2800012"/>
            <a:ext cx="604200" cy="576064"/>
          </a:xfrm>
          <a:prstGeom prst="ellipse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300" b="1" dirty="0" smtClean="0">
                <a:solidFill>
                  <a:schemeClr val="tx1"/>
                </a:solidFill>
              </a:rPr>
              <a:t>2</a:t>
            </a:r>
            <a:endParaRPr lang="ru-RU" sz="3300" b="1" dirty="0">
              <a:solidFill>
                <a:schemeClr val="tx1"/>
              </a:solidFill>
            </a:endParaRPr>
          </a:p>
        </p:txBody>
      </p:sp>
      <p:sp>
        <p:nvSpPr>
          <p:cNvPr id="20" name="11">
            <a:hlinkClick r:id="rId14" action="ppaction://hlinksldjump"/>
          </p:cNvPr>
          <p:cNvSpPr/>
          <p:nvPr/>
        </p:nvSpPr>
        <p:spPr>
          <a:xfrm>
            <a:off x="5666188" y="2800012"/>
            <a:ext cx="604200" cy="576064"/>
          </a:xfrm>
          <a:prstGeom prst="ellipse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300" b="1" dirty="0" smtClean="0">
                <a:solidFill>
                  <a:schemeClr val="tx1"/>
                </a:solidFill>
              </a:rPr>
              <a:t>3</a:t>
            </a:r>
            <a:endParaRPr lang="ru-RU" sz="3300" b="1" dirty="0">
              <a:solidFill>
                <a:schemeClr val="tx1"/>
              </a:solidFill>
            </a:endParaRPr>
          </a:p>
        </p:txBody>
      </p:sp>
      <p:sp>
        <p:nvSpPr>
          <p:cNvPr id="21" name="11">
            <a:hlinkClick r:id="rId15" action="ppaction://hlinksldjump"/>
          </p:cNvPr>
          <p:cNvSpPr/>
          <p:nvPr/>
        </p:nvSpPr>
        <p:spPr>
          <a:xfrm>
            <a:off x="6488080" y="2800012"/>
            <a:ext cx="604200" cy="576064"/>
          </a:xfrm>
          <a:prstGeom prst="ellipse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300" b="1" dirty="0" smtClean="0">
                <a:solidFill>
                  <a:schemeClr val="tx1"/>
                </a:solidFill>
              </a:rPr>
              <a:t>4</a:t>
            </a:r>
            <a:endParaRPr lang="ru-RU" sz="3300" b="1" dirty="0">
              <a:solidFill>
                <a:schemeClr val="tx1"/>
              </a:solidFill>
            </a:endParaRPr>
          </a:p>
        </p:txBody>
      </p:sp>
      <p:sp>
        <p:nvSpPr>
          <p:cNvPr id="22" name="11">
            <a:hlinkClick r:id="rId16" action="ppaction://hlinksldjump"/>
          </p:cNvPr>
          <p:cNvSpPr/>
          <p:nvPr/>
        </p:nvSpPr>
        <p:spPr>
          <a:xfrm>
            <a:off x="7264432" y="2800012"/>
            <a:ext cx="604200" cy="576064"/>
          </a:xfrm>
          <a:prstGeom prst="ellipse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300" b="1" dirty="0" smtClean="0">
                <a:solidFill>
                  <a:schemeClr val="tx1"/>
                </a:solidFill>
                <a:hlinkClick r:id="rId17" action="ppaction://hlinksldjump"/>
              </a:rPr>
              <a:t>5</a:t>
            </a:r>
            <a:endParaRPr lang="ru-RU" sz="3300" b="1" dirty="0">
              <a:solidFill>
                <a:schemeClr val="tx1"/>
              </a:solidFill>
            </a:endParaRPr>
          </a:p>
        </p:txBody>
      </p:sp>
      <p:sp>
        <p:nvSpPr>
          <p:cNvPr id="23" name="11"/>
          <p:cNvSpPr/>
          <p:nvPr/>
        </p:nvSpPr>
        <p:spPr>
          <a:xfrm>
            <a:off x="4067944" y="3736116"/>
            <a:ext cx="604200" cy="576064"/>
          </a:xfrm>
          <a:prstGeom prst="ellipse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300" b="1" dirty="0" smtClean="0">
                <a:solidFill>
                  <a:schemeClr val="tx1"/>
                </a:solidFill>
                <a:hlinkClick r:id="rId16" action="ppaction://hlinksldjump"/>
              </a:rPr>
              <a:t>1</a:t>
            </a:r>
            <a:endParaRPr lang="ru-RU" sz="3300" b="1" dirty="0">
              <a:solidFill>
                <a:schemeClr val="tx1"/>
              </a:solidFill>
            </a:endParaRPr>
          </a:p>
        </p:txBody>
      </p:sp>
      <p:sp>
        <p:nvSpPr>
          <p:cNvPr id="24" name="11">
            <a:hlinkClick r:id="rId18" action="ppaction://hlinksldjump"/>
          </p:cNvPr>
          <p:cNvSpPr/>
          <p:nvPr/>
        </p:nvSpPr>
        <p:spPr>
          <a:xfrm>
            <a:off x="4907004" y="3736116"/>
            <a:ext cx="604200" cy="576064"/>
          </a:xfrm>
          <a:prstGeom prst="ellipse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300" b="1" dirty="0" smtClean="0">
                <a:solidFill>
                  <a:schemeClr val="tx1"/>
                </a:solidFill>
                <a:hlinkClick r:id="rId18" action="ppaction://hlinksldjump"/>
              </a:rPr>
              <a:t>2</a:t>
            </a:r>
            <a:endParaRPr lang="ru-RU" sz="3300" b="1" dirty="0">
              <a:solidFill>
                <a:schemeClr val="tx1"/>
              </a:solidFill>
            </a:endParaRPr>
          </a:p>
        </p:txBody>
      </p:sp>
      <p:sp>
        <p:nvSpPr>
          <p:cNvPr id="25" name="11">
            <a:hlinkClick r:id="rId19" action="ppaction://hlinksldjump"/>
          </p:cNvPr>
          <p:cNvSpPr/>
          <p:nvPr/>
        </p:nvSpPr>
        <p:spPr>
          <a:xfrm>
            <a:off x="5666188" y="3736116"/>
            <a:ext cx="604200" cy="576064"/>
          </a:xfrm>
          <a:prstGeom prst="ellipse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300" b="1" dirty="0" smtClean="0">
                <a:solidFill>
                  <a:schemeClr val="tx1"/>
                </a:solidFill>
              </a:rPr>
              <a:t>3</a:t>
            </a:r>
            <a:endParaRPr lang="ru-RU" sz="3300" b="1" dirty="0">
              <a:solidFill>
                <a:schemeClr val="tx1"/>
              </a:solidFill>
            </a:endParaRPr>
          </a:p>
        </p:txBody>
      </p:sp>
      <p:sp>
        <p:nvSpPr>
          <p:cNvPr id="26" name="11">
            <a:hlinkClick r:id="rId20" action="ppaction://hlinksldjump"/>
          </p:cNvPr>
          <p:cNvSpPr/>
          <p:nvPr/>
        </p:nvSpPr>
        <p:spPr>
          <a:xfrm>
            <a:off x="6488080" y="3736116"/>
            <a:ext cx="604200" cy="576064"/>
          </a:xfrm>
          <a:prstGeom prst="ellipse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300" b="1" dirty="0" smtClean="0">
                <a:solidFill>
                  <a:schemeClr val="tx1"/>
                </a:solidFill>
                <a:hlinkClick r:id="rId20" action="ppaction://hlinksldjump"/>
              </a:rPr>
              <a:t>4</a:t>
            </a:r>
            <a:endParaRPr lang="ru-RU" sz="3300" b="1" dirty="0">
              <a:solidFill>
                <a:schemeClr val="tx1"/>
              </a:solidFill>
            </a:endParaRPr>
          </a:p>
        </p:txBody>
      </p:sp>
      <p:sp>
        <p:nvSpPr>
          <p:cNvPr id="27" name="11">
            <a:hlinkClick r:id="rId21" action="ppaction://hlinksldjump"/>
          </p:cNvPr>
          <p:cNvSpPr/>
          <p:nvPr/>
        </p:nvSpPr>
        <p:spPr>
          <a:xfrm>
            <a:off x="7249276" y="3753196"/>
            <a:ext cx="604200" cy="576064"/>
          </a:xfrm>
          <a:prstGeom prst="ellipse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300" b="1" dirty="0" smtClean="0">
                <a:solidFill>
                  <a:schemeClr val="tx1"/>
                </a:solidFill>
                <a:hlinkClick r:id="rId21" action="ppaction://hlinksldjump"/>
              </a:rPr>
              <a:t>5</a:t>
            </a:r>
            <a:endParaRPr lang="ru-RU" sz="3300" b="1" dirty="0">
              <a:solidFill>
                <a:schemeClr val="tx1"/>
              </a:solidFill>
            </a:endParaRPr>
          </a:p>
        </p:txBody>
      </p:sp>
      <p:sp>
        <p:nvSpPr>
          <p:cNvPr id="58" name="Прямоугольник 57">
            <a:hlinkClick r:id="rId22" action="ppaction://hlinksldjump" tooltip="Вопросы на основе произведений живописи"/>
          </p:cNvPr>
          <p:cNvSpPr/>
          <p:nvPr/>
        </p:nvSpPr>
        <p:spPr>
          <a:xfrm>
            <a:off x="2605036" y="4458579"/>
            <a:ext cx="3240360" cy="72008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098" name="Picture 2" descr="H:\мастер класс\1357aeb12ca3768.jp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517691"/>
            <a:ext cx="1763688" cy="2340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:\мастер класс\сердце1.pn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0806" y="645011"/>
            <a:ext cx="773194" cy="706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87624" y="6074132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Витамин </a:t>
            </a:r>
            <a:r>
              <a:rPr lang="en-US" sz="2800" b="1" dirty="0">
                <a:solidFill>
                  <a:srgbClr val="C00000"/>
                </a:solidFill>
              </a:rPr>
              <a:t>D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6" name="триггер"/>
          <p:cNvSpPr/>
          <p:nvPr/>
        </p:nvSpPr>
        <p:spPr>
          <a:xfrm>
            <a:off x="179512" y="6093296"/>
            <a:ext cx="936104" cy="50405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39552" y="1160748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1A3F6C"/>
                </a:solidFill>
              </a:rPr>
              <a:t>Этот витамин получает человек, загорая на солнышке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308" y="4745105"/>
            <a:ext cx="1799693" cy="206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 descr="H:\мастер класс\сердце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6357" y="549788"/>
            <a:ext cx="1429494" cy="1426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9" descr="wpid-dobryy-den-uvazhaemy-syroedy_i_1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975983"/>
            <a:ext cx="386080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87624" y="6074132"/>
            <a:ext cx="4464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Витамин А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5" name="триггер"/>
          <p:cNvSpPr/>
          <p:nvPr/>
        </p:nvSpPr>
        <p:spPr>
          <a:xfrm>
            <a:off x="251520" y="6093296"/>
            <a:ext cx="936104" cy="50405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11560" y="1304764"/>
            <a:ext cx="8136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1A3F6C"/>
                </a:solidFill>
              </a:rPr>
              <a:t>Вопрос:  </a:t>
            </a:r>
            <a:r>
              <a:rPr lang="ru-RU" sz="2400" b="1" dirty="0">
                <a:solidFill>
                  <a:srgbClr val="1A3F6C"/>
                </a:solidFill>
              </a:rPr>
              <a:t>При нехватке этого витамина шелушится </a:t>
            </a:r>
            <a:endParaRPr lang="ru-RU" sz="2400" b="1" dirty="0" smtClean="0">
              <a:solidFill>
                <a:srgbClr val="1A3F6C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1A3F6C"/>
                </a:solidFill>
              </a:rPr>
              <a:t>кожа</a:t>
            </a:r>
            <a:r>
              <a:rPr lang="ru-RU" sz="2400" b="1" dirty="0">
                <a:solidFill>
                  <a:srgbClr val="1A3F6C"/>
                </a:solidFill>
              </a:rPr>
              <a:t>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164" y="4448831"/>
            <a:ext cx="1733836" cy="2329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 descr="H:\мастер класс\сердце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6356" y="620688"/>
            <a:ext cx="1367644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Проблемная кожа:&#10;Каких витаминов и элементов вам не хватает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700338"/>
            <a:ext cx="4146183" cy="2259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87624" y="6074132"/>
            <a:ext cx="6192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ШИПОВНИКА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5" name="триггер"/>
          <p:cNvSpPr/>
          <p:nvPr/>
        </p:nvSpPr>
        <p:spPr>
          <a:xfrm>
            <a:off x="179512" y="6093296"/>
            <a:ext cx="936104" cy="50405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88764" y="1160748"/>
            <a:ext cx="828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1A3F6C"/>
                </a:solidFill>
              </a:rPr>
              <a:t>Вопрос: </a:t>
            </a:r>
            <a:r>
              <a:rPr lang="ru-RU" sz="2400" b="1" dirty="0">
                <a:solidFill>
                  <a:srgbClr val="1A3F6C"/>
                </a:solidFill>
              </a:rPr>
              <a:t>Плоды какого кустарника содержат </a:t>
            </a:r>
            <a:r>
              <a:rPr lang="ru-RU" sz="2400" b="1" dirty="0" smtClean="0">
                <a:solidFill>
                  <a:srgbClr val="1A3F6C"/>
                </a:solidFill>
              </a:rPr>
              <a:t>очень</a:t>
            </a:r>
          </a:p>
          <a:p>
            <a:pPr algn="ctr"/>
            <a:r>
              <a:rPr lang="ru-RU" sz="2400" b="1" dirty="0" smtClean="0">
                <a:solidFill>
                  <a:srgbClr val="1A3F6C"/>
                </a:solidFill>
              </a:rPr>
              <a:t> </a:t>
            </a:r>
            <a:r>
              <a:rPr lang="ru-RU" sz="2400" b="1" dirty="0">
                <a:solidFill>
                  <a:srgbClr val="1A3F6C"/>
                </a:solidFill>
              </a:rPr>
              <a:t>много витамина С?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3" y="4230290"/>
            <a:ext cx="1797798" cy="2619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 descr="H:\мастер класс\сердце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546" y="656691"/>
            <a:ext cx="1461566" cy="1335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Картинки по запросу витамин с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848" y="2132856"/>
            <a:ext cx="5381376" cy="341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87624" y="6074132"/>
            <a:ext cx="6768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ГРАНАТОВЫЙ 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6" name="триггер"/>
          <p:cNvSpPr/>
          <p:nvPr/>
        </p:nvSpPr>
        <p:spPr>
          <a:xfrm>
            <a:off x="251520" y="6165304"/>
            <a:ext cx="936104" cy="50405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51520" y="1229609"/>
            <a:ext cx="8100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1A3F6C"/>
                </a:solidFill>
              </a:rPr>
              <a:t>Вопрос: </a:t>
            </a:r>
            <a:r>
              <a:rPr lang="ru-RU" sz="2400" b="1" dirty="0">
                <a:solidFill>
                  <a:srgbClr val="1A3F6C"/>
                </a:solidFill>
              </a:rPr>
              <a:t>Какой сок называют «королем витаминов»?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316" y="4534421"/>
            <a:ext cx="1715435" cy="2326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 descr="H:\мастер класс\сердце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2109" y="656692"/>
            <a:ext cx="1221891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Картинки по запросу СТАКАНЫ С СОКАМ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204864"/>
            <a:ext cx="5652628" cy="3235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87624" y="6074132"/>
            <a:ext cx="4464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ВИТАМИН А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5" name="триггер"/>
          <p:cNvSpPr/>
          <p:nvPr/>
        </p:nvSpPr>
        <p:spPr>
          <a:xfrm>
            <a:off x="251520" y="6093296"/>
            <a:ext cx="936104" cy="50405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22288" y="1250758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1A3F6C"/>
                </a:solidFill>
              </a:rPr>
              <a:t>Вопрос: Витамин роста и зрения…</a:t>
            </a:r>
            <a:endParaRPr lang="ru-RU" sz="2400" b="1" dirty="0">
              <a:solidFill>
                <a:srgbClr val="1A3F6C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442" y="4617133"/>
            <a:ext cx="1996526" cy="2227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 descr="H:\мастер класс\сердце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388" y="548680"/>
            <a:ext cx="1094441" cy="1404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Картинки по запросу витамин роста и зрен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724" y="2060848"/>
            <a:ext cx="4605672" cy="3332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87624" y="6091552"/>
            <a:ext cx="79563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ЗДОРОВЬЕ</a:t>
            </a:r>
          </a:p>
          <a:p>
            <a:endParaRPr lang="ru-RU" sz="2800" i="1" dirty="0">
              <a:solidFill>
                <a:srgbClr val="C00000"/>
              </a:solidFill>
            </a:endParaRPr>
          </a:p>
        </p:txBody>
      </p:sp>
      <p:sp>
        <p:nvSpPr>
          <p:cNvPr id="5" name="триггер"/>
          <p:cNvSpPr/>
          <p:nvPr/>
        </p:nvSpPr>
        <p:spPr>
          <a:xfrm>
            <a:off x="251520" y="6093296"/>
            <a:ext cx="936104" cy="50405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88716" y="1527175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1A3F6C"/>
                </a:solidFill>
              </a:rPr>
              <a:t>Вопрос: </a:t>
            </a:r>
            <a:r>
              <a:rPr lang="ru-RU" sz="2400" b="1" dirty="0">
                <a:solidFill>
                  <a:srgbClr val="1A3F6C"/>
                </a:solidFill>
              </a:rPr>
              <a:t>. Что не купишь ни за какие деньги?</a:t>
            </a:r>
          </a:p>
        </p:txBody>
      </p:sp>
      <p:sp>
        <p:nvSpPr>
          <p:cNvPr id="60" name="ТРИГГЕР Справочник">
            <a:hlinkClick r:id="rId2" action="ppaction://hlinksldjump" tooltip="Получить справочную информацию об эндокринном органе "/>
          </p:cNvPr>
          <p:cNvSpPr/>
          <p:nvPr/>
        </p:nvSpPr>
        <p:spPr>
          <a:xfrm>
            <a:off x="8460432" y="1268760"/>
            <a:ext cx="719572" cy="72008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921" y="4365104"/>
            <a:ext cx="2231080" cy="2449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 descr="H:\мастер класс\сердце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3597" y="603693"/>
            <a:ext cx="1516407" cy="1385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H:\мастер класс\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5933" y="2725217"/>
            <a:ext cx="5161928" cy="2212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1847</TotalTime>
  <Words>438</Words>
  <Application>Microsoft Office PowerPoint</Application>
  <PresentationFormat>Экран (4:3)</PresentationFormat>
  <Paragraphs>106</Paragraphs>
  <Slides>23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IV Polyackowa</dc:creator>
  <cp:lastModifiedBy>acer</cp:lastModifiedBy>
  <cp:revision>57</cp:revision>
  <dcterms:created xsi:type="dcterms:W3CDTF">2015-11-10T15:18:51Z</dcterms:created>
  <dcterms:modified xsi:type="dcterms:W3CDTF">2020-01-20T10:40:22Z</dcterms:modified>
</cp:coreProperties>
</file>