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6" r:id="rId5"/>
    <p:sldId id="277" r:id="rId6"/>
    <p:sldId id="271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9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B4C9-FB35-4C48-B4E2-2FBD71F777BF}" type="datetimeFigureOut">
              <a:rPr lang="ru-RU" smtClean="0"/>
              <a:pPr/>
              <a:t>01.09.2007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\Desktop\подводный мир\фон\1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3074" y="1268760"/>
            <a:ext cx="514935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ЖИТЕЛИ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ПОДВОДНОГО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ЦАРСТВА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303" y="188640"/>
            <a:ext cx="665688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Детский сад общеразвивающего вида № 26</a:t>
            </a:r>
          </a:p>
          <a:p>
            <a:pPr algn="ctr"/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Кущевский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район, село Красное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946" y="5199930"/>
            <a:ext cx="251709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Ковальчук М.В.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1606" y="6212051"/>
            <a:ext cx="1352293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2019-2020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г.г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LT.ru - Новости Тольят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2961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красавицы-медузы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прелестны карапузы!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их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медуза-мать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просит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руки не брать.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послушаешь-возьмёшь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ладоши обожжёшь!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айское место. Комментарии : LiveInternet - Российский Серв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65767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дне морском звезда лежит, не двигаясь – наверно, спит.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ручек у звезды той есть – звезда руками может есть.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для неё рачок, креветка – как будто для ребят конфетка!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71e33822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не страшен зверь любой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панцирь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носит за спиной.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Триста лет живет без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страха. Кто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 это? (Черепаха)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ракушки (30 фото) &quot; Невседома - жизнь полна развлечений, Прикольные картинки, Видео, Юмор, Фотографии, Фото, Эротика. 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Ветру, чайкам тихо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вторя, волны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шепчутся прибоя 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Приложи её лишь к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ушку!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спряталось в ракушку!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2" name="Picture 4" descr="45.00 EUR Детокс-ванна для тела с водорослям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6093296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волной солёной водоросли вьются.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е\74488984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51723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324_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Друг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другом мчится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стая,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телом разрезая,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хвосты, то снова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спины,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вперёд, плывут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дельфины.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olphin Дельфин ВКонтакт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16632" y="0"/>
            <a:ext cx="6096000" cy="6858000"/>
          </a:xfrm>
          <a:prstGeom prst="rect">
            <a:avLst/>
          </a:prstGeom>
          <a:noFill/>
        </p:spPr>
      </p:pic>
      <p:pic>
        <p:nvPicPr>
          <p:cNvPr id="17412" name="Picture 4" descr="Мировые новости &quot; Страница 3 &quot; WareZona - Лучший варезный сай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0"/>
            <a:ext cx="612068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дельфинах  всем известно — 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Нет животных интересней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ум, движенья ловки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легки для дрессировки.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703d851c1c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кит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живет, шириною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пароход.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Словно остров он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огромный, 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ощупь кит – холодный!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ий кит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Позаброшен,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позабыт,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море плавал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кит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задумавшись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всерьез,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проливал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фонтаны слез.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ux_99701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80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Акула рыщет по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морям,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пугая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и там и сям.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Разинет пасть зубастую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всех вас заграбастаю!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Рыбки есть, 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синем море,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Резво плещутся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ре\sea-creatures-in-the-ocean-1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Плавниками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рыбы,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воду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чистую мутят.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Пообедают –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говорят.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92d64e0ecc2cad4ec8854d18a92ec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998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Рыба- наш морской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конёк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головою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лошади,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рыбки вместо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ног,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лавничок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хвостик.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146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             Острый ум, движенья ловки                                                                       и легки для дрессировки.</vt:lpstr>
      <vt:lpstr>В море кит живет, шириною с пароход. Словно остров он огромный, а на ощупь кит – холодный!</vt:lpstr>
      <vt:lpstr>Позаброшен, позабыт, в море плавал кит И, задумавшись всерьез, проливал фонтаны слез.</vt:lpstr>
      <vt:lpstr>Акула рыщет по морям, пугая всех и там и сям. Разинет пасть зубастую: – Я всех вас заграбастаю!</vt:lpstr>
      <vt:lpstr>Рыбки есть, и в синем море, Резво плещутся в волне.</vt:lpstr>
      <vt:lpstr>                                         Плавниками водят рыбы, воду чистую мутят.                                     Пообедают – Спасибо никогда не говорят.</vt:lpstr>
      <vt:lpstr>Рыба- наш морской конёк с головою лошади, Но у рыбки вместо ног, плавничок как хвостик.</vt:lpstr>
      <vt:lpstr>У красавицы-медузы так прелестны карапузы! Только их медуза-мать просит на руки не брать. Не послушаешь-возьмёшь - все ладоши обожжёшь! </vt:lpstr>
      <vt:lpstr>Презентация PowerPoint</vt:lpstr>
      <vt:lpstr>Презентация PowerPoint</vt:lpstr>
      <vt:lpstr>Ветру, чайкам тихо вторя, волны шепчутся прибоя - Приложи её лишь к ушку! Море спряталось в ракушку!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70</cp:revision>
  <dcterms:created xsi:type="dcterms:W3CDTF">2014-11-15T19:39:56Z</dcterms:created>
  <dcterms:modified xsi:type="dcterms:W3CDTF">2007-09-01T02:59:39Z</dcterms:modified>
</cp:coreProperties>
</file>