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1" r:id="rId8"/>
    <p:sldId id="26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F642-9C8A-4D21-935E-9BD61342B70D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268-C6FF-49A3-86E6-033C117FA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31640" y="3356992"/>
            <a:ext cx="684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музыкально – творческих способностей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ошкольников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479715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Голева</a:t>
            </a:r>
            <a:r>
              <a:rPr lang="ru-RU" dirty="0" smtClean="0"/>
              <a:t> Е.В.,</a:t>
            </a:r>
          </a:p>
          <a:p>
            <a:r>
              <a:rPr lang="ru-RU" dirty="0"/>
              <a:t>м</a:t>
            </a:r>
            <a:r>
              <a:rPr lang="ru-RU" dirty="0" smtClean="0"/>
              <a:t>узыкальный руководитель</a:t>
            </a:r>
          </a:p>
          <a:p>
            <a:r>
              <a:rPr lang="ru-RU" dirty="0" smtClean="0"/>
              <a:t>МДОУ детский сад № 5 «Незабудка»</a:t>
            </a:r>
          </a:p>
          <a:p>
            <a:r>
              <a:rPr lang="ru-RU" dirty="0"/>
              <a:t>г</a:t>
            </a:r>
            <a:r>
              <a:rPr lang="ru-RU" dirty="0" smtClean="0"/>
              <a:t>.о. Павловский Посад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35940"/>
            <a:ext cx="5400600" cy="2715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07073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Игра на детских муз. инструментах является одним их видов детского исполнительства, развивающих творческие способности дошкольников. Интерес к данному виду деятельности у ребенка возникает практически с самого рождения, и первым муз. инструментом служит погремушка. Игра на муз. инструментах способствует не только развитию слуховых способностей, но и развивает мелкую моторику, чувство ритма. Я учу детей подбирать тот или иной муз. инструмент, который бы мог повторить шум дождя, раскаты грома, журчание ручейка, и т.п. Детям это нравится и они чувствуют себя увереннее.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64710" t="69581" r="4823" b="9647"/>
          <a:stretch>
            <a:fillRect/>
          </a:stretch>
        </p:blipFill>
        <p:spPr bwMode="auto">
          <a:xfrm>
            <a:off x="323528" y="188640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273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Успех в развитии творческих способностей ребенка будет достигаться при тесном взаимодействии с родителями.</a:t>
            </a:r>
          </a:p>
          <a:p>
            <a:pPr algn="just"/>
            <a:r>
              <a:rPr lang="ru-RU" dirty="0"/>
              <a:t>В дальнейшем планирую привлекать родителей к разнообразным формам совместной музыкально – художественной деятельности в ДОУ.</a:t>
            </a:r>
          </a:p>
          <a:p>
            <a:endParaRPr lang="ru-RU" dirty="0"/>
          </a:p>
        </p:txBody>
      </p:sp>
      <p:pic>
        <p:nvPicPr>
          <p:cNvPr id="7" name="Рисунок 6" descr="https://nsportal.ru/sites/default/files/2014/11/09/semya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364" y="8367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3" y="2060848"/>
            <a:ext cx="7061541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064925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индивидуальные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качеств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человека, которые надо развивать с детства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самая доступная, прекрасная и приятная форма общения взрослого и ребенка.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Дошкольный возраст очень важен для овладения музыкальной культурой. Именно в детстве формируются эталоны красоты, накапливается небольшой опыт . от которого во многом зависит последующее музыкальное и общее развитие ребенка.</a:t>
            </a:r>
          </a:p>
        </p:txBody>
      </p:sp>
      <p:pic>
        <p:nvPicPr>
          <p:cNvPr id="6146" name="Рисунок 4" descr="https://nsportal.ru/sites/default/files/pictures/2014/08/24/picture-471662-1408888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021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моей работе является формирование творческой личности дошкольника, развитие природных задатков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творческих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способностей на основе музыкально- игрового творчества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которые я ставлю перед собой в своей работе: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творческое воображение;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добиваться проявления творческой активности;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природную музыкальность детей;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побуждать дошкольников к различным проявлениям творчества: музыкально-ритмические движения, певческие импровизации, игра на детских муз. инструментах.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8964" t="12933" r="68794" b="65553"/>
          <a:stretch>
            <a:fillRect/>
          </a:stretch>
        </p:blipFill>
        <p:spPr bwMode="auto">
          <a:xfrm>
            <a:off x="323528" y="260648"/>
            <a:ext cx="639688" cy="7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64710" t="69581" r="4823" b="9647"/>
          <a:stretch>
            <a:fillRect/>
          </a:stretch>
        </p:blipFill>
        <p:spPr bwMode="auto">
          <a:xfrm>
            <a:off x="7812360" y="5661248"/>
            <a:ext cx="9867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6328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своей работе, как муз. руководитель, я использую различные формы решения программных задач музыкально - художественного воспитания по основным разделам образовательной музыкальной деятельности. Основной акцент идет на музыкально - игровое творчество. Это дает возможность детям творчески проявлять себя в песенных, танцевальных, инструментальных импровизациях.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Для проявления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песенного творчества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 важным является накопление слухового опыта и развитие на его основе музыкально- слуховых представлений. Например, игровые задания на звукоподражание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цель заключается в развитии у детей способности ориентироваться в различных свойствах музыкального звука (высоте, длительности, окраске, силе и т.п.) Для детей младшего дошкольного возраста предлагаю задания в разном темпе и ритме, направленные на подражание звукам пения птиц, голосов животных, движения транспорта и т.д.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32" y="4725144"/>
            <a:ext cx="5189935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Фото\20190412_093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20480" cy="3240360"/>
          </a:xfrm>
          <a:prstGeom prst="rect">
            <a:avLst/>
          </a:prstGeom>
          <a:noFill/>
        </p:spPr>
      </p:pic>
      <p:pic>
        <p:nvPicPr>
          <p:cNvPr id="5" name="Рисунок 4" descr="D:\Фото\20190412_093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\20190508_0958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7523" y="944724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20190508_095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63788" y="2168860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20190508_0959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64088" y="3501008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Танцевальное творчество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умение детей выражать себя при помощи знакомых элементов танца, импровизировать. Я помогаю детям подбирать движения под ту или иную мелодию, в соответствии с ее характером. Очень хорошо для импровизационного движения помогают такие атрибуты как ленточки, шарфики, платочки, снежинки, листики, шарики, цветы.</a:t>
            </a:r>
          </a:p>
          <a:p>
            <a:endParaRPr lang="ru-RU" dirty="0"/>
          </a:p>
        </p:txBody>
      </p:sp>
      <p:pic>
        <p:nvPicPr>
          <p:cNvPr id="7" name="Рисунок 6" descr="C:\Documents and Settings\Алла.396AC5E9FE9D44C\Рабочий стол\123321\Изображение 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28803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лла.396AC5E9FE9D44C\Рабочий стол\123321\Изображение 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с планшета\Новый альбом_1\i 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3204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Музыкально – игровое творчество</a:t>
            </a:r>
            <a:r>
              <a:rPr lang="ru-RU" dirty="0"/>
              <a:t> – это умение находить способы воплощения музыкально - игрового образа как самостоятельно, так и при помощи взрослых. В театрализованных играх дети преодолевают робость, неуверенность в себе, застенчивость, </a:t>
            </a:r>
            <a:r>
              <a:rPr lang="ru-RU" dirty="0" err="1"/>
              <a:t>обогощается</a:t>
            </a:r>
            <a:r>
              <a:rPr lang="ru-RU" dirty="0"/>
              <a:t> словарный запас у детей. Они чувствуют себя свободнее, доверчивее.</a:t>
            </a:r>
          </a:p>
          <a:p>
            <a:r>
              <a:rPr lang="ru-RU" dirty="0"/>
              <a:t>Дети с большим удовольствием учат свои роли, а во время репетиции легко обыгрывают не только их, но и роли других участников.</a:t>
            </a:r>
          </a:p>
          <a:p>
            <a:endParaRPr lang="ru-RU" dirty="0"/>
          </a:p>
        </p:txBody>
      </p:sp>
      <p:pic>
        <p:nvPicPr>
          <p:cNvPr id="5" name="Рисунок 4" descr="D:\Фото\20190412_1025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20190412_110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12878" y="3560130"/>
            <a:ext cx="3119462" cy="271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548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Admin</cp:lastModifiedBy>
  <cp:revision>12</cp:revision>
  <dcterms:created xsi:type="dcterms:W3CDTF">2001-12-31T20:06:32Z</dcterms:created>
  <dcterms:modified xsi:type="dcterms:W3CDTF">2019-08-05T09:29:29Z</dcterms:modified>
</cp:coreProperties>
</file>