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5F742-6B74-40E2-B496-B6E002ED073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5254A-8408-414E-848E-DC6F10F4E5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5254A-8408-414E-848E-DC6F10F4E57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83058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Составила: учитель-логопед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Мокрушина Е. С.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>ород Сарапул.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Дифференциация </a:t>
            </a:r>
            <a:r>
              <a:rPr lang="ru-RU" b="1" dirty="0" smtClean="0">
                <a:solidFill>
                  <a:schemeClr val="bg1"/>
                </a:solidFill>
              </a:rPr>
              <a:t>звуков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з-ж-с-ш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2232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Рыжуха</a:t>
            </a: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   В деревне есть конюшня. Там живёт много лошадей. У лошади Рыжухи родился рыжий жеребёнок. Его назвали Рыжиком.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 Рыжуха ухаживает за своим жеребёнком, кормит молоком, лижет его. Ножки у Рыжика слабые, он даже стоит еле-еле.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Постепенно Рыжик окреп, стал большим жеребёнком. Теперь он везде бегает за Рыжухой и не отстаёт от мамы.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219256" cy="1802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437112"/>
            <a:ext cx="3744416" cy="2244891"/>
          </a:xfrm>
          <a:prstGeom prst="rect">
            <a:avLst/>
          </a:prstGeom>
          <a:noFill/>
        </p:spPr>
      </p:pic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204864"/>
            <a:ext cx="3486459" cy="2060848"/>
          </a:xfrm>
          <a:prstGeom prst="rect">
            <a:avLst/>
          </a:prstGeom>
          <a:noFill/>
        </p:spPr>
      </p:pic>
      <p:pic>
        <p:nvPicPr>
          <p:cNvPr id="6" name="Picture 4" descr="ÐÐ°ÑÑÐ¸Ð½ÐºÐ¸ Ð¿Ð¾ Ð·Ð°Ð¿ÑÐ¾ÑÑ ÐºÐ°ÑÑÐ¸Ð½ÐºÐ¸ ÑÐ¾ÑÐ¾ ÑÑÐ¶Ð°Ñ Ð»Ð¾ÑÐ°Ð´Ñ Ñ Ð¶ÐµÑÐµÐ±ÐµÐ½ÐºÐ¾Ð¼ Ð² ÐºÐ¾Ð½ÑÑÐ½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204864"/>
            <a:ext cx="3672408" cy="2132855"/>
          </a:xfrm>
          <a:prstGeom prst="rect">
            <a:avLst/>
          </a:prstGeom>
          <a:noFill/>
        </p:spPr>
      </p:pic>
      <p:pic>
        <p:nvPicPr>
          <p:cNvPr id="7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437112"/>
            <a:ext cx="3547487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4005064"/>
            <a:ext cx="8219256" cy="266429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ВОПРОСЫ: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1) Кто живёт в конюшне?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2) Какой жеребёнок родился у лошади Рыжухи?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3) Как его назвали?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4) </a:t>
            </a:r>
            <a:r>
              <a:rPr lang="ru-RU" sz="4800" b="1" dirty="0" smtClean="0">
                <a:solidFill>
                  <a:schemeClr val="bg1"/>
                </a:solidFill>
              </a:rPr>
              <a:t>Как ухаживала Рыжуха за жеребёнком?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5) Почему Рыжик стоял еле-еле?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6) Что потом было с Рыжиком?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7) Какую пользу человеку она приносит?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5418582" cy="3784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4221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Шарик</a:t>
            </a: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У Серёжи живёт пёс Шарик. Они живут дружно.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Идёт Серёжа в школу, а Шарик за ним бежит. Серёжа занимается в школе, а Шарик во дворе лежит, ждёт Серёжу.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Идут школьники из школы, и Шарик бежит с ними, весело лает.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Шарик не отстаёт от Серёжи: даже в футбол с ребятами играет. Хорошо и весело всем: и Шарику, и Серёже, и ребятам.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683568" y="0"/>
            <a:ext cx="8003232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56992"/>
            <a:ext cx="769227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3429000"/>
            <a:ext cx="8291264" cy="32403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ВОПРОСЫ: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1) Кто живёт у Серёжи?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2) Как живут Серёжа и Шарик?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3) Что делает Шарик, когда Серёжа в школе?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4) </a:t>
            </a:r>
            <a:r>
              <a:rPr lang="ru-RU" b="1" dirty="0" smtClean="0">
                <a:solidFill>
                  <a:schemeClr val="bg1"/>
                </a:solidFill>
              </a:rPr>
              <a:t>Во что играет Шарик с Серёжей и ребятами?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5) Кому хорошо и весело?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 ДОПОЛНИТЕЛЬНЫЕ ВОПРОСЫ: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1) Какое время года на картинке?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2) Как ты догадался?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3) Назови осенние месяцы.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7044206" cy="320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72816"/>
            <a:ext cx="8075240" cy="432318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400" b="1" dirty="0" smtClean="0">
                <a:solidFill>
                  <a:srgbClr val="FFC000"/>
                </a:solidFill>
              </a:rPr>
              <a:t>Молодец</a:t>
            </a:r>
            <a:r>
              <a:rPr lang="ru-RU" sz="5400" b="1" dirty="0" smtClean="0">
                <a:solidFill>
                  <a:srgbClr val="FFC000"/>
                </a:solidFill>
              </a:rPr>
              <a:t>!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96952"/>
            <a:ext cx="2935632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</TotalTime>
  <Words>261</Words>
  <Application>Microsoft Office PowerPoint</Application>
  <PresentationFormat>Экран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Дифференциация звуков  з-ж-с-ш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з-ж-с-ш</dc:title>
  <dc:creator>katy</dc:creator>
  <cp:lastModifiedBy>Пользователь Windows</cp:lastModifiedBy>
  <cp:revision>7</cp:revision>
  <dcterms:created xsi:type="dcterms:W3CDTF">2019-04-07T15:00:06Z</dcterms:created>
  <dcterms:modified xsi:type="dcterms:W3CDTF">2019-04-23T05:48:28Z</dcterms:modified>
</cp:coreProperties>
</file>