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9" r:id="rId20"/>
    <p:sldId id="276" r:id="rId21"/>
    <p:sldId id="278"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90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AC6B66B-912B-406A-B18B-EC4CCD13139D}" type="datetimeFigureOut">
              <a:rPr lang="ru-RU" smtClean="0"/>
              <a:t>16.04.2019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83D6BD-E7A0-43F4-8125-B4296C6377D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AC6B66B-912B-406A-B18B-EC4CCD13139D}" type="datetimeFigureOut">
              <a:rPr lang="ru-RU" smtClean="0"/>
              <a:t>16.04.2019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83D6BD-E7A0-43F4-8125-B4296C6377D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AC6B66B-912B-406A-B18B-EC4CCD13139D}" type="datetimeFigureOut">
              <a:rPr lang="ru-RU" smtClean="0"/>
              <a:t>16.04.2019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83D6BD-E7A0-43F4-8125-B4296C6377D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AC6B66B-912B-406A-B18B-EC4CCD13139D}" type="datetimeFigureOut">
              <a:rPr lang="ru-RU" smtClean="0"/>
              <a:t>16.04.2019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83D6BD-E7A0-43F4-8125-B4296C6377D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AC6B66B-912B-406A-B18B-EC4CCD13139D}" type="datetimeFigureOut">
              <a:rPr lang="ru-RU" smtClean="0"/>
              <a:t>16.04.2019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83D6BD-E7A0-43F4-8125-B4296C6377D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AC6B66B-912B-406A-B18B-EC4CCD13139D}" type="datetimeFigureOut">
              <a:rPr lang="ru-RU" smtClean="0"/>
              <a:t>16.04.2019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83D6BD-E7A0-43F4-8125-B4296C6377D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AC6B66B-912B-406A-B18B-EC4CCD13139D}" type="datetimeFigureOut">
              <a:rPr lang="ru-RU" smtClean="0"/>
              <a:t>16.04.2019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E83D6BD-E7A0-43F4-8125-B4296C6377D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AC6B66B-912B-406A-B18B-EC4CCD13139D}" type="datetimeFigureOut">
              <a:rPr lang="ru-RU" smtClean="0"/>
              <a:t>16.04.2019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E83D6BD-E7A0-43F4-8125-B4296C6377D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6B66B-912B-406A-B18B-EC4CCD13139D}" type="datetimeFigureOut">
              <a:rPr lang="ru-RU" smtClean="0"/>
              <a:t>16.04.2019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E83D6BD-E7A0-43F4-8125-B4296C6377D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AC6B66B-912B-406A-B18B-EC4CCD13139D}" type="datetimeFigureOut">
              <a:rPr lang="ru-RU" smtClean="0"/>
              <a:t>16.04.2019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83D6BD-E7A0-43F4-8125-B4296C6377D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AC6B66B-912B-406A-B18B-EC4CCD13139D}" type="datetimeFigureOut">
              <a:rPr lang="ru-RU" smtClean="0"/>
              <a:t>16.04.2019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83D6BD-E7A0-43F4-8125-B4296C6377D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AC6B66B-912B-406A-B18B-EC4CCD13139D}" type="datetimeFigureOut">
              <a:rPr lang="ru-RU" smtClean="0"/>
              <a:t>16.04.2019</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E83D6BD-E7A0-43F4-8125-B4296C6377D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txBody>
          <a:bodyPr>
            <a:normAutofit/>
          </a:bodyPr>
          <a:lstStyle/>
          <a:p>
            <a:r>
              <a:rPr lang="ru-RU" dirty="0" smtClean="0"/>
              <a:t>Закаливание организма и его </a:t>
            </a:r>
            <a:br>
              <a:rPr lang="ru-RU" dirty="0" smtClean="0"/>
            </a:br>
            <a:r>
              <a:rPr lang="ru-RU" dirty="0"/>
              <a:t/>
            </a:r>
            <a:br>
              <a:rPr lang="ru-RU" dirty="0"/>
            </a:br>
            <a:r>
              <a:rPr lang="ru-RU" dirty="0" smtClean="0"/>
              <a:t/>
            </a:r>
            <a:br>
              <a:rPr lang="ru-RU" dirty="0" smtClean="0"/>
            </a:br>
            <a:r>
              <a:rPr lang="ru-RU" dirty="0" smtClean="0"/>
              <a:t>влияние на здоровье человека</a:t>
            </a:r>
            <a:endParaRPr lang="ru-RU" dirty="0"/>
          </a:p>
        </p:txBody>
      </p:sp>
    </p:spTree>
    <p:extLst>
      <p:ext uri="{BB962C8B-B14F-4D97-AF65-F5344CB8AC3E}">
        <p14:creationId xmlns:p14="http://schemas.microsoft.com/office/powerpoint/2010/main" val="71617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zero50x.myjino.ru/allpic/32/13895-img_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38733"/>
            <a:ext cx="6858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363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zero50x.myjino.ru/allpic/32/13895-img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48680"/>
            <a:ext cx="7632848"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837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zero50x.myjino.ru/allpic/32/13895-img_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76672"/>
            <a:ext cx="7848872"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427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354201">
            <a:off x="4572000" y="2348880"/>
            <a:ext cx="4572000" cy="3970318"/>
          </a:xfrm>
          <a:prstGeom prst="rect">
            <a:avLst/>
          </a:prstGeom>
        </p:spPr>
        <p:txBody>
          <a:bodyPr>
            <a:spAutoFit/>
          </a:bodyPr>
          <a:lstStyle/>
          <a:p>
            <a:r>
              <a:rPr lang="ru-RU" dirty="0"/>
              <a:t>ЗАКАЛИВАНИЕ ВОЗДУХОМ ПРОГУЛКИ НА ВОЗДУХЕ ПРОВОДЯТСЯ В ЛЮБОЕ ВРЕМЯ ГОДА НЕЗАВИСИМО ОТ ПОГОДЫ ДЛИТЕЛЬНОСТЬ ПРОГУЛОК УСТАНАВЛИВАЕТСЯ ИНДИВИДУАЛЬНО ДЛЯ КАЖДОГО ЧЕЛОВЕКА В ЗАВИСИМОСТИ ОТ СОСТОЯНИЯ ЗДОРОВЬЯ ВОЗДУШНЫЕ ВАННЫ ДОЗИРОВКА ВОЗДУШНЫХ ВАНН ОСУЩЕСТВЛЯЕТСЯ ДВУМЯ ПУТЯМИ: ПОСТЕПЕННЫМ СНИЖЕНИЕМ ТЕМПЕРАТУРЫ ВОЗДУХА УВЕЛИЧЕНИЕ ПРОДОЛЖИТЕЛЬНОСТИ ПРОЦЕДУРЫ ПРИ ТОЙ ЖЕ ТЕМПЕРАТУРЕ </a:t>
            </a:r>
          </a:p>
        </p:txBody>
      </p:sp>
      <p:pic>
        <p:nvPicPr>
          <p:cNvPr id="12292" name="Picture 4" descr="ÐÐ°ÑÑÐ¸Ð½ÐºÐ¸ Ð¿Ð¾ Ð·Ð°Ð¿ÑÐ¾ÑÑ Ð¿ÑÐ¾Ð³ÑÐ»ÐºÐ¸ Ð½Ð° Ð²Ð¾Ð·Ð´ÑÑÐµ ÑÐ¸ÑÑÐ½Ð¾Ð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83370"/>
            <a:ext cx="4525669" cy="33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128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005064"/>
            <a:ext cx="4572000" cy="2308324"/>
          </a:xfrm>
          <a:prstGeom prst="rect">
            <a:avLst/>
          </a:prstGeom>
        </p:spPr>
        <p:txBody>
          <a:bodyPr>
            <a:spAutoFit/>
          </a:bodyPr>
          <a:lstStyle/>
          <a:p>
            <a:r>
              <a:rPr lang="ru-RU" dirty="0"/>
              <a:t>Хождение босиком испокон веков использовалась для профилактики и лечения многих заболеваний. Современная наука подтверждает пользу </a:t>
            </a:r>
            <a:r>
              <a:rPr lang="ru-RU" dirty="0" err="1"/>
              <a:t>босохождения</a:t>
            </a:r>
            <a:r>
              <a:rPr lang="ru-RU" dirty="0"/>
              <a:t>. Ходьба босиком – это сильнейшее профилактическое и целительное средство, одна из составляющих системы здорового образа жизни. </a:t>
            </a:r>
          </a:p>
        </p:txBody>
      </p:sp>
      <p:sp>
        <p:nvSpPr>
          <p:cNvPr id="3" name="AutoShape 4" descr="ÐÐ°ÑÑÐ¸Ð½ÐºÐ¸ Ð¿Ð¾ Ð·Ð°Ð¿ÑÐ¾ÑÑ Ð±Ð¾ÑÐ¾ÑÐ¾Ð¶Ð´ÐµÐ½Ð¸Ð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3318" name="Picture 6"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620688"/>
            <a:ext cx="4196729" cy="28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480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descr="ÐÐ°ÑÑÐ¸Ð½ÐºÐ¸ Ð¿Ð¾ Ð·Ð°Ð¿ÑÐ¾ÑÑ Ð·Ð°ÐºÐ°Ð»Ð¸Ð²Ð°Ð½Ð¸Ðµ ÑÐ¾Ð»Ð½ÑÐµÐ¼ ÑÐ¸ÑÑÐ½Ð¾Ð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2348880"/>
            <a:ext cx="4327649" cy="374441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894391" y="6268670"/>
            <a:ext cx="338554" cy="369332"/>
          </a:xfrm>
          <a:prstGeom prst="rect">
            <a:avLst/>
          </a:prstGeom>
        </p:spPr>
        <p:txBody>
          <a:bodyPr wrap="none">
            <a:spAutoFit/>
          </a:bodyPr>
          <a:lstStyle/>
          <a:p>
            <a:r>
              <a:rPr lang="ru-RU" dirty="0" smtClean="0"/>
              <a:t>.</a:t>
            </a:r>
            <a:r>
              <a:rPr lang="ru-RU" dirty="0"/>
              <a:t> </a:t>
            </a:r>
          </a:p>
        </p:txBody>
      </p:sp>
      <p:sp>
        <p:nvSpPr>
          <p:cNvPr id="3" name="Прямоугольник 2"/>
          <p:cNvSpPr/>
          <p:nvPr/>
        </p:nvSpPr>
        <p:spPr>
          <a:xfrm>
            <a:off x="4067944" y="548680"/>
            <a:ext cx="4572000" cy="2308324"/>
          </a:xfrm>
          <a:prstGeom prst="rect">
            <a:avLst/>
          </a:prstGeom>
        </p:spPr>
        <p:txBody>
          <a:bodyPr>
            <a:spAutoFit/>
          </a:bodyPr>
          <a:lstStyle/>
          <a:p>
            <a:r>
              <a:rPr lang="ru-RU" dirty="0"/>
              <a:t>ЗАКАЛИВАНИЕ СОЛНЦЕМ Этот вид закаливания следует принимать разумно, иначе вместо пользы он может вызвать ожоги кожи, перегрев организма, солнечный удар, перевозбуждение нервной системы. Прием солнечных ванн целесообразно сочетать с водными процедурами. </a:t>
            </a:r>
          </a:p>
        </p:txBody>
      </p:sp>
      <p:sp>
        <p:nvSpPr>
          <p:cNvPr id="4" name="AutoShape 4" descr="ÐÐ°ÑÑÐ¸Ð½ÐºÐ¸ Ð¿Ð¾ Ð·Ð°Ð¿ÑÐ¾ÑÑ Ð·Ð°ÐºÐ°Ð»Ð¸Ð²Ð°Ð½Ð¸Ðµ ÑÐ¾Ð»Ð½ÑÐµÐ¼ ÑÐ¸ÑÑÐ½Ð¾Ðº"/>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899936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89679"/>
            <a:ext cx="4572000" cy="3139321"/>
          </a:xfrm>
          <a:prstGeom prst="rect">
            <a:avLst/>
          </a:prstGeom>
        </p:spPr>
        <p:txBody>
          <a:bodyPr>
            <a:spAutoFit/>
          </a:bodyPr>
          <a:lstStyle/>
          <a:p>
            <a:r>
              <a:rPr lang="ru-RU" dirty="0"/>
              <a:t>ЗАКАЛИВАНИЕ ВОДОЙ ОБТИРАНИЕ Начальный этап закаливания водой Процедура обтирания: полотенце, губку или специальную рукавичку из материи смачивают в воде и слегка отжимают. Затем последовательно производят обтирание рук (в направлении от пальцев к плечам), шеи, груди, живота, спины и ног. После этого тело растирают сухим жёстким полотенцем до покраснения и появления приятного ощущения теплоты. </a:t>
            </a:r>
          </a:p>
        </p:txBody>
      </p:sp>
      <p:pic>
        <p:nvPicPr>
          <p:cNvPr id="20482"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9528" y="3429000"/>
            <a:ext cx="6282952"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233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060848"/>
            <a:ext cx="4680520" cy="432048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211960" y="260648"/>
            <a:ext cx="4572000" cy="2862322"/>
          </a:xfrm>
          <a:prstGeom prst="rect">
            <a:avLst/>
          </a:prstGeom>
        </p:spPr>
        <p:txBody>
          <a:bodyPr>
            <a:spAutoFit/>
          </a:bodyPr>
          <a:lstStyle/>
          <a:p>
            <a:r>
              <a:rPr lang="ru-RU" dirty="0"/>
              <a:t>ЗАКАЛИВАНИЕ ВОДОЙ ОБЛИВАНИЕ СЛЕДУЮЩИЙ ЭТАП ЗАКАЛИВАНИЯ Хорошим методом закаливания является обливание холодной водой. Основную роль при обливании играет температурное раздражение кожи, рефлекторно оказывает тонизирующее действие. После обливания тело необходимо обтереть сухим полотенцем. </a:t>
            </a:r>
          </a:p>
        </p:txBody>
      </p:sp>
    </p:spTree>
    <p:extLst>
      <p:ext uri="{BB962C8B-B14F-4D97-AF65-F5344CB8AC3E}">
        <p14:creationId xmlns:p14="http://schemas.microsoft.com/office/powerpoint/2010/main" val="2919714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ÐÐ°ÑÑÐ¸Ð½ÐºÐ¸ Ð¿Ð¾ Ð·Ð°Ð¿ÑÐ¾ÑÑ ÐºÐ¾Ð½ÑÑÐ°ÑÑÐ½ÑÐ¹ Ð´Ñ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4664"/>
            <a:ext cx="4032448" cy="422844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427984" y="2899654"/>
            <a:ext cx="4572000" cy="3416320"/>
          </a:xfrm>
          <a:prstGeom prst="rect">
            <a:avLst/>
          </a:prstGeom>
        </p:spPr>
        <p:txBody>
          <a:bodyPr>
            <a:spAutoFit/>
          </a:bodyPr>
          <a:lstStyle/>
          <a:p>
            <a:r>
              <a:rPr lang="ru-RU" dirty="0"/>
              <a:t>ЗАКАЛИВАНИЕ ВОДОЙ ДУШ И КОНТРАСТНЫЙ ДУШ ЭФФЕКТИВНОЕ СРЕДСТВО ЗАКАЛИВАНИЯ Контрастный душ — особый вид водной процедуры, когда чередуется горячая (40—45°С) и холодная (10—20°С) вода. Это прекрасное освежающее, бодрящее и закаливающее средство. Такой душ воздействует на сосуды и соединительную ткань. Теплая вода расслабляет, холодная — повышает тонус мышц и сосудов. </a:t>
            </a:r>
          </a:p>
        </p:txBody>
      </p:sp>
    </p:spTree>
    <p:extLst>
      <p:ext uri="{BB962C8B-B14F-4D97-AF65-F5344CB8AC3E}">
        <p14:creationId xmlns:p14="http://schemas.microsoft.com/office/powerpoint/2010/main" val="3308207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8964488"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872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052736"/>
            <a:ext cx="4572000" cy="369332"/>
          </a:xfrm>
          <a:prstGeom prst="rect">
            <a:avLst/>
          </a:prstGeom>
        </p:spPr>
        <p:txBody>
          <a:bodyPr>
            <a:spAutoFit/>
          </a:bodyPr>
          <a:lstStyle/>
          <a:p>
            <a:r>
              <a:rPr lang="ru-RU" dirty="0"/>
              <a:t> </a:t>
            </a:r>
          </a:p>
        </p:txBody>
      </p:sp>
      <p:pic>
        <p:nvPicPr>
          <p:cNvPr id="1028" name="Picture 4" descr="http://zero50x.myjino.ru/allpic/32/13895-img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571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zero50x.myjino.ru/allpic/32/13895-img_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352928"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00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ÐÐ°ÑÑÐ¸Ð½ÐºÐ¸ Ð¿Ð¾ Ð·Ð°Ð¿ÑÐ¾ÑÑ Ð·Ð°ÐºÐ°Ð»Ð¸Ð²Ð°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8093680" cy="619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573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ÐÐ°ÑÑÐ¸Ð½ÐºÐ¸ Ð¿Ð¾ Ð·Ð°Ð¿ÑÐ¾ÑÑ ÑÑÐºÐ°Ð²Ð¸ÑÐºÐ¸ Ð´Ð»Ñ Ð·Ð°ÐºÐ°Ð»Ð¸Ð²Ð°Ð½Ð¸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76672"/>
            <a:ext cx="7848872"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719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678660"/>
            <a:ext cx="8100393" cy="555865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139952" y="1196752"/>
            <a:ext cx="4572000" cy="4708981"/>
          </a:xfrm>
          <a:prstGeom prst="rect">
            <a:avLst/>
          </a:prstGeom>
        </p:spPr>
        <p:txBody>
          <a:bodyPr>
            <a:spAutoFit/>
          </a:bodyPr>
          <a:lstStyle/>
          <a:p>
            <a:r>
              <a:rPr lang="ru-RU" sz="2000" b="1" dirty="0"/>
              <a:t>Использование закаливающих процедур было известно человеку ещё в древние времена. Древнегреческий врач, реформатор античной медицины Гиппократ отводил большую роль в укреплении здоровья, закаливающим процедурам. По его мнению, особой целительной силой обладают </a:t>
            </a:r>
            <a:r>
              <a:rPr lang="ru-RU" sz="2000" b="1" dirty="0" err="1"/>
              <a:t>холодовые</a:t>
            </a:r>
            <a:r>
              <a:rPr lang="ru-RU" sz="2000" b="1" dirty="0"/>
              <a:t> закаливающие </a:t>
            </a:r>
            <a:r>
              <a:rPr lang="ru-RU" sz="2000" b="1" dirty="0" smtClean="0"/>
              <a:t>процедуры</a:t>
            </a:r>
            <a:r>
              <a:rPr lang="ru-RU" sz="2000" b="1" dirty="0"/>
              <a:t>, а те, кто держит тело в тепле, приобретают изнеженность мышц, слабость нервов, обмороки и кровотечение. </a:t>
            </a:r>
          </a:p>
        </p:txBody>
      </p:sp>
    </p:spTree>
    <p:extLst>
      <p:ext uri="{BB962C8B-B14F-4D97-AF65-F5344CB8AC3E}">
        <p14:creationId xmlns:p14="http://schemas.microsoft.com/office/powerpoint/2010/main" val="658432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zero50x.myjino.ru/allpic/32/13895-img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20688"/>
            <a:ext cx="7704856" cy="5575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440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zero50x.myjino.ru/allpic/32/13895-img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32656"/>
            <a:ext cx="7848872"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614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zero50x.myjino.ru/allpic/32/13895-img_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76672"/>
            <a:ext cx="7776864"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470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692696"/>
            <a:ext cx="5904656" cy="1477328"/>
          </a:xfrm>
          <a:prstGeom prst="rect">
            <a:avLst/>
          </a:prstGeom>
        </p:spPr>
        <p:txBody>
          <a:bodyPr wrap="square">
            <a:spAutoFit/>
          </a:bodyPr>
          <a:lstStyle/>
          <a:p>
            <a:r>
              <a:rPr lang="ru-RU" dirty="0"/>
              <a:t>ПРИНЦИП ПУЛИСИРУЮЩИХ ТЕМПЕРАТУРНЫХ ВОЗДЕЙСТВИЙ Адаптировать организм к резким перепадам температур, так как именно это обстоятельство чаще всего является причиной простудных заболеваний. </a:t>
            </a:r>
          </a:p>
        </p:txBody>
      </p:sp>
      <p:pic>
        <p:nvPicPr>
          <p:cNvPr id="6150" name="Picture 6" descr="ÐÐ°ÑÑÐ¸Ð½ÐºÐ¸ Ð¿Ð¾ Ð·Ð°Ð¿ÑÐ¾ÑÑ Ð·Ð°ÐºÐ°Ð»Ð¸Ð²Ð°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068960"/>
            <a:ext cx="4273707" cy="28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295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zero50x.myjino.ru/allpic/32/13895-img_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76672"/>
            <a:ext cx="7776864"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996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836712"/>
            <a:ext cx="4572000" cy="2308324"/>
          </a:xfrm>
          <a:prstGeom prst="rect">
            <a:avLst/>
          </a:prstGeom>
        </p:spPr>
        <p:txBody>
          <a:bodyPr>
            <a:spAutoFit/>
          </a:bodyPr>
          <a:lstStyle/>
          <a:p>
            <a:r>
              <a:rPr lang="ru-RU" dirty="0"/>
              <a:t>ПРИНЦИП КОМПЛЕКСНОСТИ Использование широкого круга средств, чтобы создавалась устойчивость к перепадам температур самых различных факторов холода, тепла, воды, воздуха, земли Воздействия при закаливании на различные участки и части тела </a:t>
            </a:r>
            <a:r>
              <a:rPr lang="ru-RU" dirty="0" smtClean="0"/>
              <a:t/>
            </a:r>
            <a:br>
              <a:rPr lang="ru-RU" dirty="0" smtClean="0"/>
            </a:br>
            <a:r>
              <a:rPr lang="ru-RU" dirty="0"/>
              <a:t> </a:t>
            </a:r>
          </a:p>
        </p:txBody>
      </p:sp>
      <p:pic>
        <p:nvPicPr>
          <p:cNvPr id="8196" name="Picture 4" descr="ÐÐ°ÑÑÐ¸Ð½ÐºÐ¸ Ð¿Ð¾ Ð·Ð°Ð¿ÑÐ¾ÑÑ Ð·Ð°ÐºÐ°Ð»Ð¸Ð²Ð°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852936"/>
            <a:ext cx="4032448"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794934"/>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44</TotalTime>
  <Words>399</Words>
  <Application>Microsoft Office PowerPoint</Application>
  <PresentationFormat>Экран (4:3)</PresentationFormat>
  <Paragraphs>12</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Воздушный поток</vt:lpstr>
      <vt:lpstr>Закаливание организма и его    влияние на здоровье человека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Закаливание организма и его    влияние на здоровье человека</dc:title>
  <dc:creator>Mar'yana</dc:creator>
  <cp:lastModifiedBy>Mar'yana</cp:lastModifiedBy>
  <cp:revision>19</cp:revision>
  <dcterms:created xsi:type="dcterms:W3CDTF">2019-04-16T13:39:24Z</dcterms:created>
  <dcterms:modified xsi:type="dcterms:W3CDTF">2019-04-16T14:24:16Z</dcterms:modified>
</cp:coreProperties>
</file>