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E2C0-E4DC-413E-A873-124C7B7C6D69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5D9DB-9380-47F7-A6AD-ED07511AE4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latin typeface="+mn-lt"/>
              </a:rPr>
              <a:t>Вегетативное </a:t>
            </a:r>
            <a:br>
              <a:rPr lang="ru-RU" sz="9600" b="1" dirty="0" smtClean="0">
                <a:latin typeface="+mn-lt"/>
              </a:rPr>
            </a:br>
            <a:r>
              <a:rPr lang="ru-RU" sz="9600" b="1" dirty="0" smtClean="0">
                <a:latin typeface="+mn-lt"/>
              </a:rPr>
              <a:t>размножение</a:t>
            </a:r>
            <a:endParaRPr lang="ru-RU" sz="96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283691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Размножение черенками</a:t>
            </a:r>
            <a:r>
              <a:rPr lang="ru-RU" dirty="0"/>
              <a:t> — наиболее распространенный способ вегетативного размножения.</a:t>
            </a:r>
            <a:br>
              <a:rPr lang="ru-RU" dirty="0"/>
            </a:br>
            <a:r>
              <a:rPr lang="ru-RU" dirty="0"/>
              <a:t>Травянистые декоративные растения и кустарники хорошо вегетативно размножаются черенками: </a:t>
            </a:r>
            <a:br>
              <a:rPr lang="ru-RU" dirty="0"/>
            </a:br>
            <a:r>
              <a:rPr lang="ru-RU" dirty="0"/>
              <a:t>а)летними (зелеными) черенками</a:t>
            </a:r>
            <a:br>
              <a:rPr lang="ru-RU" dirty="0"/>
            </a:br>
            <a:r>
              <a:rPr lang="ru-RU" dirty="0"/>
              <a:t>б)одревесневшими (осенними) черенками</a:t>
            </a:r>
            <a:br>
              <a:rPr lang="ru-RU" dirty="0"/>
            </a:br>
            <a:r>
              <a:rPr lang="ru-RU" dirty="0"/>
              <a:t>в)корневыми черенками.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49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492896"/>
            <a:ext cx="5798418" cy="4033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54076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Черенки комнатных растений</a:t>
            </a:r>
          </a:p>
          <a:p>
            <a:r>
              <a:rPr lang="ru-RU" dirty="0"/>
              <a:t>Размножение зелеными черенками</a:t>
            </a:r>
          </a:p>
          <a:p>
            <a:r>
              <a:rPr lang="ru-RU" dirty="0"/>
              <a:t>Размножение одревесневшими черенками</a:t>
            </a:r>
          </a:p>
          <a:p>
            <a:r>
              <a:rPr lang="ru-RU" dirty="0"/>
              <a:t>Корневые черенки</a:t>
            </a:r>
          </a:p>
          <a:p>
            <a:endParaRPr lang="ru-RU" dirty="0"/>
          </a:p>
        </p:txBody>
      </p:sp>
      <p:pic>
        <p:nvPicPr>
          <p:cNvPr id="4" name="Рисунок 3" descr="1309461879_rastenia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348880"/>
            <a:ext cx="3556982" cy="2735576"/>
          </a:xfrm>
          <a:prstGeom prst="rect">
            <a:avLst/>
          </a:prstGeom>
        </p:spPr>
      </p:pic>
      <p:pic>
        <p:nvPicPr>
          <p:cNvPr id="5" name="Рисунок 4" descr="0000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348880"/>
            <a:ext cx="4762500" cy="30575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Размножение </a:t>
            </a:r>
            <a:r>
              <a:rPr lang="ru-RU" sz="2400" dirty="0"/>
              <a:t>прививкой заключается в сращивании тканей двух родственных растений.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окулировка </a:t>
            </a:r>
          </a:p>
          <a:p>
            <a:pPr lvl="0"/>
            <a:r>
              <a:rPr lang="ru-RU" dirty="0"/>
              <a:t>копулировка </a:t>
            </a:r>
          </a:p>
          <a:p>
            <a:pPr lvl="0"/>
            <a:r>
              <a:rPr lang="ru-RU" dirty="0"/>
              <a:t>прививка </a:t>
            </a:r>
            <a:r>
              <a:rPr lang="ru-RU" dirty="0" err="1"/>
              <a:t>врасщеп</a:t>
            </a:r>
            <a:r>
              <a:rPr lang="ru-RU" dirty="0"/>
              <a:t> </a:t>
            </a:r>
          </a:p>
          <a:p>
            <a:pPr lvl="0"/>
            <a:r>
              <a:rPr lang="ru-RU" dirty="0"/>
              <a:t>прививка за кору </a:t>
            </a:r>
          </a:p>
          <a:p>
            <a:pPr lvl="0"/>
            <a:r>
              <a:rPr lang="ru-RU" dirty="0"/>
              <a:t>аблактировка или прививка сближением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175679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Прививку </a:t>
            </a:r>
            <a:r>
              <a:rPr lang="ru-RU" b="1" dirty="0" err="1"/>
              <a:t>врасщеп</a:t>
            </a:r>
            <a:r>
              <a:rPr lang="ru-RU" dirty="0"/>
              <a:t> применяют при значительной толщине подвоя, когда проводят перепрививку старых или выводят, например, штамбовую фуксию, </a:t>
            </a:r>
            <a:r>
              <a:rPr lang="ru-RU" dirty="0" err="1"/>
              <a:t>эпифиллюм</a:t>
            </a:r>
            <a:r>
              <a:rPr lang="ru-RU" dirty="0"/>
              <a:t>, </a:t>
            </a:r>
            <a:r>
              <a:rPr lang="ru-RU" dirty="0" err="1"/>
              <a:t>зигокактус</a:t>
            </a:r>
            <a:r>
              <a:rPr lang="ru-RU" dirty="0"/>
              <a:t>, а также некоторые цветочные травянистые растения.</a:t>
            </a:r>
          </a:p>
          <a:p>
            <a:endParaRPr lang="ru-RU" dirty="0"/>
          </a:p>
        </p:txBody>
      </p:sp>
      <p:pic>
        <p:nvPicPr>
          <p:cNvPr id="4" name="Рисунок 3" descr="c08a372f2593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1475656" y="2564904"/>
            <a:ext cx="5841623" cy="3245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211683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Прививка за кору</a:t>
            </a:r>
          </a:p>
          <a:p>
            <a:r>
              <a:rPr lang="ru-RU" dirty="0"/>
              <a:t>Такой метод вегетативного размножения растений как прививка за кору широко </a:t>
            </a:r>
            <a:r>
              <a:rPr lang="ru-RU" dirty="0" err="1"/>
              <a:t>используюется</a:t>
            </a:r>
            <a:r>
              <a:rPr lang="ru-RU" dirty="0"/>
              <a:t> в закрытом грунте для зимних прививок роз, сирени.</a:t>
            </a:r>
            <a:br>
              <a:rPr lang="ru-RU" dirty="0"/>
            </a:br>
            <a:r>
              <a:rPr lang="ru-RU" dirty="0"/>
              <a:t>Удобна прививка за кору в тех случаях, когда черенок толще подвоя. </a:t>
            </a:r>
          </a:p>
          <a:p>
            <a:endParaRPr lang="ru-RU" dirty="0"/>
          </a:p>
        </p:txBody>
      </p:sp>
      <p:pic>
        <p:nvPicPr>
          <p:cNvPr id="4" name="Рисунок 3" descr="c08a372f2593.jpg"/>
          <p:cNvPicPr>
            <a:picLocks noChangeAspect="1"/>
          </p:cNvPicPr>
          <p:nvPr/>
        </p:nvPicPr>
        <p:blipFill>
          <a:blip r:embed="rId2" cstate="print"/>
          <a:srcRect b="51617"/>
          <a:stretch>
            <a:fillRect/>
          </a:stretch>
        </p:blipFill>
        <p:spPr>
          <a:xfrm>
            <a:off x="1115616" y="2564904"/>
            <a:ext cx="6596037" cy="3545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22608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Аблактировка</a:t>
            </a:r>
            <a:r>
              <a:rPr lang="ru-RU" dirty="0"/>
              <a:t>, или прививка сближением, используется для высокорослых растений, которые трудно размножать обычными способами.</a:t>
            </a:r>
            <a:br>
              <a:rPr lang="ru-RU" dirty="0"/>
            </a:br>
            <a:r>
              <a:rPr lang="ru-RU" dirty="0"/>
              <a:t>Аблактировка проводится также в том случае, когда возникает необходимость </a:t>
            </a:r>
            <a:r>
              <a:rPr lang="ru-RU" dirty="0" err="1"/>
              <a:t>перепривки</a:t>
            </a:r>
            <a:r>
              <a:rPr lang="ru-RU" dirty="0"/>
              <a:t> верхушки растения на «ходули», то есть на подвой, который служит, как бы новыми корнями для этой верхушки. </a:t>
            </a:r>
          </a:p>
          <a:p>
            <a:endParaRPr lang="ru-RU" dirty="0"/>
          </a:p>
        </p:txBody>
      </p:sp>
      <p:pic>
        <p:nvPicPr>
          <p:cNvPr id="4" name="Рисунок 3" descr="bio-r-mpart1-1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492896"/>
            <a:ext cx="5715000" cy="4067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233285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Окулировка</a:t>
            </a:r>
            <a:r>
              <a:rPr lang="ru-RU" dirty="0"/>
              <a:t> - способ вегетативного размножения растений, заключающийся во внедрении спящего глазка (привоя) под кору подвоя.</a:t>
            </a:r>
            <a:br>
              <a:rPr lang="ru-RU" dirty="0"/>
            </a:br>
            <a:r>
              <a:rPr lang="ru-RU" u="sng" dirty="0"/>
              <a:t>Спящим глазком</a:t>
            </a:r>
            <a:r>
              <a:rPr lang="ru-RU" dirty="0"/>
              <a:t> называется пазушная почка на однолетнем побеге, которая в обычных условиях развивается лишь весной следующего года.</a:t>
            </a:r>
          </a:p>
          <a:p>
            <a:endParaRPr lang="ru-RU" dirty="0"/>
          </a:p>
        </p:txBody>
      </p:sp>
      <p:pic>
        <p:nvPicPr>
          <p:cNvPr id="4" name="Рисунок 3" descr="1266728317_okulirov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636912"/>
            <a:ext cx="6092924" cy="3815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154076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Копулировка</a:t>
            </a:r>
            <a:r>
              <a:rPr lang="ru-RU" dirty="0"/>
              <a:t> - Метод вегетативного размножение растений, который заключается в сращивании привоя с подвоем одинаковой толщины и величины среза.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284729251_ris2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772816"/>
            <a:ext cx="4762500" cy="441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Спасибо за внимание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7862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Вегетативное размножение</a:t>
            </a:r>
            <a:r>
              <a:rPr lang="ru-RU" sz="3600" dirty="0" smtClean="0"/>
              <a:t> - это размножение вегетативными органами растений - корнями, побегами или их частями.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209331"/>
          </a:xfrm>
        </p:spPr>
        <p:txBody>
          <a:bodyPr>
            <a:normAutofit/>
          </a:bodyPr>
          <a:lstStyle/>
          <a:p>
            <a:r>
              <a:rPr lang="ru-RU" dirty="0" smtClean="0"/>
              <a:t>Размножение </a:t>
            </a:r>
            <a:r>
              <a:rPr lang="ru-RU" dirty="0"/>
              <a:t>отводками</a:t>
            </a:r>
          </a:p>
          <a:p>
            <a:r>
              <a:rPr lang="ru-RU" dirty="0"/>
              <a:t>Размножение клубнями</a:t>
            </a:r>
          </a:p>
          <a:p>
            <a:r>
              <a:rPr lang="ru-RU" dirty="0"/>
              <a:t>Размножение луковицами</a:t>
            </a:r>
          </a:p>
          <a:p>
            <a:r>
              <a:rPr lang="ru-RU" dirty="0"/>
              <a:t>Размножение клубнелуковицами</a:t>
            </a:r>
          </a:p>
          <a:p>
            <a:r>
              <a:rPr lang="ru-RU" dirty="0"/>
              <a:t>Размножение черенками</a:t>
            </a:r>
          </a:p>
          <a:p>
            <a:r>
              <a:rPr lang="ru-RU" dirty="0" smtClean="0"/>
              <a:t>Размножение </a:t>
            </a:r>
            <a:r>
              <a:rPr lang="ru-RU" dirty="0"/>
              <a:t>прививкой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332656"/>
            <a:ext cx="4104456" cy="62544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Размножение отводками</a:t>
            </a:r>
            <a:r>
              <a:rPr lang="ru-RU" dirty="0"/>
              <a:t> применительно ко всем кустарниковым формам, но особенно к хорошо вьющимся и имеющим длинные гибкие ветви (бульденеж, айва японская, жасмин и другие).</a:t>
            </a:r>
          </a:p>
          <a:p>
            <a:r>
              <a:rPr lang="ru-RU" b="1" dirty="0"/>
              <a:t>Размножение отводками</a:t>
            </a:r>
            <a:r>
              <a:rPr lang="ru-RU" dirty="0"/>
              <a:t> кустарников используют в трёх разных способах:</a:t>
            </a:r>
          </a:p>
          <a:p>
            <a:pPr lvl="0"/>
            <a:r>
              <a:rPr lang="ru-RU" dirty="0"/>
              <a:t>вегетативное размножение отводками побегов в канавку, или «дужкой» </a:t>
            </a:r>
          </a:p>
          <a:p>
            <a:pPr lvl="0"/>
            <a:r>
              <a:rPr lang="ru-RU" dirty="0"/>
              <a:t>вегетативное размножение горизонтальными китайскими отводками </a:t>
            </a:r>
          </a:p>
          <a:p>
            <a:pPr lvl="0"/>
            <a:r>
              <a:rPr lang="ru-RU" dirty="0"/>
              <a:t>вегетативное размножение вертикальными </a:t>
            </a:r>
            <a:r>
              <a:rPr lang="ru-RU" dirty="0" err="1"/>
              <a:t>далемскими</a:t>
            </a:r>
            <a:r>
              <a:rPr lang="ru-RU" dirty="0"/>
              <a:t> отводками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262088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Рисунок 4" descr="razmnozhenie_otvodkami_dekorativnykh_kustarnik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6999176" cy="6362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154076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Размножение клубнями</a:t>
            </a:r>
            <a:r>
              <a:rPr lang="ru-RU" dirty="0"/>
              <a:t> - один из способов вегетативного размножения растений, при котором используется возможность деления </a:t>
            </a:r>
            <a:r>
              <a:rPr lang="ru-RU" u="sng" dirty="0"/>
              <a:t>корневых клубней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37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236" y="1772816"/>
            <a:ext cx="7634996" cy="460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97281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Вегетативное </a:t>
            </a:r>
            <a:r>
              <a:rPr lang="ru-RU" b="1" dirty="0"/>
              <a:t>размножение стеблевыми клубнями</a:t>
            </a:r>
            <a:r>
              <a:rPr lang="ru-RU" dirty="0"/>
              <a:t>, в отличие от корневых, происходит делением, так как, кроме активных почек они имеют и спящие почки возобновления, которые в определенных условиях способны образовывать придаточные корни.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00401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420888"/>
            <a:ext cx="7762462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168478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Размножение луковицами</a:t>
            </a:r>
            <a:r>
              <a:rPr lang="ru-RU" dirty="0"/>
              <a:t> растения производится либо замещающими луковицами, либо луковицами-детками, развивающимися из почек, расположенных в пазухах чешуи материнской луковицы.</a:t>
            </a:r>
          </a:p>
          <a:p>
            <a:endParaRPr lang="ru-RU" dirty="0"/>
          </a:p>
        </p:txBody>
      </p:sp>
      <p:pic>
        <p:nvPicPr>
          <p:cNvPr id="4" name="Рисунок 3" descr="razmnoghenie_lukov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36912"/>
            <a:ext cx="8151499" cy="2805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pic>
        <p:nvPicPr>
          <p:cNvPr id="4" name="Содержимое 3" descr="glad00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996952"/>
            <a:ext cx="3507829" cy="3507829"/>
          </a:xfrm>
        </p:spPr>
      </p:pic>
      <p:sp>
        <p:nvSpPr>
          <p:cNvPr id="5" name="TextBox 4"/>
          <p:cNvSpPr txBox="1"/>
          <p:nvPr/>
        </p:nvSpPr>
        <p:spPr>
          <a:xfrm>
            <a:off x="467544" y="260648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Клубнелуковица</a:t>
            </a:r>
            <a:r>
              <a:rPr lang="ru-RU" sz="2400" dirty="0"/>
              <a:t> представляет собой укороченный и утолщенный стебель.</a:t>
            </a:r>
            <a:br>
              <a:rPr lang="ru-RU" sz="2400" dirty="0"/>
            </a:br>
            <a:r>
              <a:rPr lang="ru-RU" sz="2400" dirty="0"/>
              <a:t>Она занимает промежуточное положение между клубнем и луковицей, поскольку обладает мощными донцем и чешуями — листьями будущего года с зачатком цветка в верхней части.</a:t>
            </a:r>
            <a:br>
              <a:rPr lang="ru-RU" sz="2400" dirty="0"/>
            </a:br>
            <a:r>
              <a:rPr lang="ru-RU" sz="2400" dirty="0" smtClean="0"/>
              <a:t>Клубнелуковица </a:t>
            </a:r>
            <a:r>
              <a:rPr lang="ru-RU" sz="2400" dirty="0"/>
              <a:t>ежегодно сама отмирает, образуя замещающую (дочернюю) клубнелуковицу и клубнепочки (детки).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325</Words>
  <Application>Microsoft Office PowerPoint</Application>
  <PresentationFormat>Экран (4:3)</PresentationFormat>
  <Paragraphs>35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Вегетативное  размножение</vt:lpstr>
      <vt:lpstr>Вегетативное размножение - это размножение вегетативными органами растений - корнями, побегами или их частями.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Размножение прививкой заключается в сращивании тканей двух родственных растений.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Вегетативное  размножение</dc:title>
  <dc:creator>User</dc:creator>
  <cp:lastModifiedBy>Дарина</cp:lastModifiedBy>
  <cp:revision>7</cp:revision>
  <dcterms:created xsi:type="dcterms:W3CDTF">2013-04-21T18:41:39Z</dcterms:created>
  <dcterms:modified xsi:type="dcterms:W3CDTF">2019-03-12T16:38:07Z</dcterms:modified>
</cp:coreProperties>
</file>