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1" r:id="rId2"/>
    <p:sldId id="326" r:id="rId3"/>
    <p:sldId id="323" r:id="rId4"/>
    <p:sldId id="324" r:id="rId5"/>
    <p:sldId id="327" r:id="rId6"/>
    <p:sldId id="256" r:id="rId7"/>
    <p:sldId id="274" r:id="rId8"/>
    <p:sldId id="296" r:id="rId9"/>
    <p:sldId id="283" r:id="rId10"/>
    <p:sldId id="310" r:id="rId11"/>
    <p:sldId id="279" r:id="rId12"/>
    <p:sldId id="303" r:id="rId13"/>
    <p:sldId id="291" r:id="rId14"/>
    <p:sldId id="292" r:id="rId15"/>
    <p:sldId id="264" r:id="rId16"/>
    <p:sldId id="304" r:id="rId17"/>
    <p:sldId id="305" r:id="rId18"/>
    <p:sldId id="260" r:id="rId19"/>
    <p:sldId id="302" r:id="rId20"/>
    <p:sldId id="297" r:id="rId21"/>
    <p:sldId id="272" r:id="rId22"/>
    <p:sldId id="257" r:id="rId23"/>
    <p:sldId id="284" r:id="rId24"/>
    <p:sldId id="261" r:id="rId25"/>
    <p:sldId id="308" r:id="rId26"/>
    <p:sldId id="316" r:id="rId27"/>
    <p:sldId id="259" r:id="rId28"/>
    <p:sldId id="314" r:id="rId29"/>
    <p:sldId id="309" r:id="rId30"/>
    <p:sldId id="269" r:id="rId31"/>
    <p:sldId id="262" r:id="rId32"/>
    <p:sldId id="319" r:id="rId33"/>
    <p:sldId id="282" r:id="rId34"/>
    <p:sldId id="277" r:id="rId35"/>
    <p:sldId id="315" r:id="rId36"/>
    <p:sldId id="278" r:id="rId37"/>
    <p:sldId id="285" r:id="rId38"/>
    <p:sldId id="286" r:id="rId39"/>
    <p:sldId id="263" r:id="rId40"/>
    <p:sldId id="266" r:id="rId41"/>
    <p:sldId id="276" r:id="rId42"/>
    <p:sldId id="267" r:id="rId43"/>
    <p:sldId id="270" r:id="rId44"/>
    <p:sldId id="311" r:id="rId45"/>
    <p:sldId id="271" r:id="rId46"/>
    <p:sldId id="281" r:id="rId47"/>
    <p:sldId id="313" r:id="rId48"/>
    <p:sldId id="299" r:id="rId49"/>
    <p:sldId id="287" r:id="rId50"/>
    <p:sldId id="295" r:id="rId51"/>
    <p:sldId id="307" r:id="rId52"/>
    <p:sldId id="318" r:id="rId53"/>
    <p:sldId id="280" r:id="rId54"/>
    <p:sldId id="275" r:id="rId55"/>
    <p:sldId id="268" r:id="rId56"/>
    <p:sldId id="301" r:id="rId57"/>
    <p:sldId id="258" r:id="rId58"/>
    <p:sldId id="29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24" autoAdjust="0"/>
  </p:normalViewPr>
  <p:slideViewPr>
    <p:cSldViewPr>
      <p:cViewPr>
        <p:scale>
          <a:sx n="60" d="100"/>
          <a:sy n="60" d="100"/>
        </p:scale>
        <p:origin x="-168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3000" y="188640"/>
            <a:ext cx="9001000" cy="140017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Геймификация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урочной и внеурочной деятельности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653136"/>
            <a:ext cx="8686800" cy="201622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Предприниматель и общественный деятель, филантроп, один из создателей (совместно с Полом Алленом) и бывший крупнейший акционер компании 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Microsoft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До июня 2008 года являлся руководителем компании, после ухода с поста остался в должности её неисполнительного председателя совета директоров.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https://bad-android.com/img/893x480/8/billgates-ff82986dd6e034b04d603086d57495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12879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365104"/>
            <a:ext cx="8686800" cy="2232248"/>
          </a:xfrm>
        </p:spPr>
        <p:txBody>
          <a:bodyPr>
            <a:normAutofit fontScale="85000" lnSpcReduction="20000"/>
          </a:bodyPr>
          <a:lstStyle/>
          <a:p>
            <a:pPr algn="just" fontAlgn="base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Визитная карточка этой страны, не менее известная и растиражированная, чем Эйфелева башня или Колизей в Риме. На фоне этих стройных колон, увенчанных четверкой «быстрых» каменных лошадей, обожают фотографироваться туристы.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ÑÐ°Ð½Ð´ÐµÐ½Ð±ÑÑÐ³ÑÐºÐ¸Ðµ Ð²Ð¾ÑÐ¾Ñ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768752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05064"/>
            <a:ext cx="8686800" cy="259228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Участник легендарной группы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Beatles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сэр Джеймс Пол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Маккартни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признан одним из лучших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бас-гитаристов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всех времен. Он 16 раз получал премию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Грэмми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Активный общественный и благотворительный деятель, взывающий к борьбе за права животных и пр.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Маккартни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даже внесен в Книгу рекордов Гиннеса, как самый успешный музыкант и композитор в новейшей истории за 60 «золотых» дисков и более 100-миллионный тираж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синглов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uk.rukivnogi.com/images/articles/3(2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5688632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221088"/>
            <a:ext cx="8686800" cy="2435101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b="1" dirty="0" smtClean="0"/>
              <a:t>        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Один из самых крупных, известных, старых и знаменитых музеев мира. В музее собрана богатейшая коллекция шедевров искусства, как исторических, времен Античности, так и более современных. Обойти все залы за один день практически нереально, особенно, если останавливаться около каждого интересного экспоната.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ÑÐ·ÐµÐ¹ ÐÑÐ²Ñ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19268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20"/>
            <a:ext cx="8686800" cy="2003053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 smtClean="0"/>
              <a:t>                               </a:t>
            </a:r>
            <a:endParaRPr lang="ru-RU" dirty="0" smtClean="0">
              <a:solidFill>
                <a:schemeClr val="tx1"/>
              </a:solidFill>
            </a:endParaRPr>
          </a:p>
          <a:p>
            <a:pPr algn="just" fontAlgn="base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 Этот оригинальный деликатес решаются попробовать не все, и совершенно зря. Этот деликатес очень вкусный  и напоминают цыпленка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âÐÑÐ³ÑÑÐ°ÑÑÐ¸ Ð»Ð°Ð¿Ðº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192688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653136"/>
            <a:ext cx="8686800" cy="1800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Забор </a:t>
            </a:r>
            <a:r>
              <a:rPr lang="ru-RU" dirty="0" smtClean="0">
                <a:solidFill>
                  <a:schemeClr val="tx1"/>
                </a:solidFill>
              </a:rPr>
              <a:t>Динго этой стране является </a:t>
            </a:r>
            <a:r>
              <a:rPr lang="ru-RU" b="1" dirty="0" smtClean="0">
                <a:solidFill>
                  <a:schemeClr val="tx1"/>
                </a:solidFill>
              </a:rPr>
              <a:t>самым длинным забором в мире</a:t>
            </a:r>
            <a:r>
              <a:rPr lang="ru-RU" dirty="0" smtClean="0">
                <a:solidFill>
                  <a:schemeClr val="tx1"/>
                </a:solidFill>
              </a:rPr>
              <a:t> (5400 км). Он почти в два раза длиннее Великой Китайской стены.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892" name="Picture 4" descr="https://coreybradshaw.files.wordpress.com/2012/05/dingo-fence.jpg"/>
          <p:cNvPicPr>
            <a:picLocks noChangeAspect="1" noChangeArrowheads="1"/>
          </p:cNvPicPr>
          <p:nvPr/>
        </p:nvPicPr>
        <p:blipFill>
          <a:blip r:embed="rId2" cstate="print"/>
          <a:srcRect t="9001"/>
          <a:stretch>
            <a:fillRect/>
          </a:stretch>
        </p:blipFill>
        <p:spPr bwMode="auto">
          <a:xfrm>
            <a:off x="971600" y="332656"/>
            <a:ext cx="7620000" cy="4091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05064"/>
            <a:ext cx="8686800" cy="2507109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/>
              <a:t>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Однa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самыx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загадoчных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yдивительных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достопpимечательностей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этой привлекательной страны, оставленная племенами, населявшие эти места в эпоху неолита, более 5 тысяч лет назад.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¡ÑÐ¾ÑÐ½ÑÐµÐ½Ð´Ð¶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26469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481736"/>
            <a:ext cx="8686800" cy="2376264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Музей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Музей Шерлока Холмса - удивительнейшая достопримечательность этой страны. К услугам гостей предоставляется свободный доступ ко всем комнатам детектива и его помощника Доктора Ватсона, воссозданных в лучших традициях оригинального рассказа.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lifeglobe.net/x/entry/684/0_1a2d_ea268473_XL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4087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437112"/>
            <a:ext cx="8659688" cy="20882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            </a:t>
            </a:r>
            <a:r>
              <a:rPr lang="ru-RU" b="1" dirty="0" smtClean="0">
                <a:solidFill>
                  <a:schemeClr val="tx1"/>
                </a:solidFill>
              </a:rPr>
              <a:t>Розовое озеро </a:t>
            </a:r>
            <a:r>
              <a:rPr lang="ru-RU" b="1" dirty="0" err="1" smtClean="0">
                <a:solidFill>
                  <a:schemeClr val="tx1"/>
                </a:solidFill>
              </a:rPr>
              <a:t>Хиллер</a:t>
            </a:r>
            <a:endParaRPr lang="ru-RU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По одной из версий, розовый цвет образуется благодаря пигменту, выделяемому определёнными обитающими в водоёме микроорганизмами. Другое утверждение говорит о том, что розовый оттенок образуется вследствие сочетания солей, содержащихся в водах озера, и специфических микроорганизмов.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7409" name="Picture 1" descr="1454964890_ozero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6336704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625752"/>
            <a:ext cx="8686800" cy="22322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    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Был не только актером, но и режиссером, сценаристом, композитором, монтажером. В 13 лет он начал свою карьеру, унаследовав актерский талант от родителей. Играл не только в немых короткометражных комедиях, но и создавал фильмы с серьезными социальными темами,</a:t>
            </a:r>
            <a:endParaRPr lang="ru-RU" dirty="0"/>
          </a:p>
        </p:txBody>
      </p:sp>
      <p:pic>
        <p:nvPicPr>
          <p:cNvPr id="4" name="Рисунок 3" descr="http://uk.rukivnogi.com/images/articles/1(556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5976664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9 школа\Gabe-Newell-Wallpaper.jpg"/>
          <p:cNvPicPr>
            <a:picLocks noChangeAspect="1" noChangeArrowheads="1"/>
          </p:cNvPicPr>
          <p:nvPr/>
        </p:nvPicPr>
        <p:blipFill>
          <a:blip r:embed="rId2" cstate="print"/>
          <a:srcRect r="8634"/>
          <a:stretch>
            <a:fillRect/>
          </a:stretch>
        </p:blipFill>
        <p:spPr bwMode="auto">
          <a:xfrm>
            <a:off x="4067944" y="2318404"/>
            <a:ext cx="4761654" cy="43039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028384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Геймификация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ru-RU" sz="4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игрофикация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7962088" cy="4800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dirty="0" smtClean="0"/>
              <a:t>(</a:t>
            </a:r>
            <a:r>
              <a:rPr lang="ru-RU" sz="3500" dirty="0" smtClean="0"/>
              <a:t>от англ. слова </a:t>
            </a:r>
            <a:r>
              <a:rPr lang="ru-RU" sz="3500" i="1" dirty="0" err="1" smtClean="0"/>
              <a:t>gamification</a:t>
            </a:r>
            <a:r>
              <a:rPr lang="ru-RU" sz="3500" dirty="0" smtClean="0"/>
              <a:t>)-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это процесс использования игрового 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мышления и 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динамики игр 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для вовлечения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 аудитории 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и решения задач.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Габе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Цихерманн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77072"/>
            <a:ext cx="8686800" cy="252028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Бамбуковая роща </a:t>
            </a:r>
            <a:endParaRPr lang="ru-RU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Рощу создал монах </a:t>
            </a:r>
            <a:r>
              <a:rPr lang="ru-RU" dirty="0" err="1" smtClean="0">
                <a:solidFill>
                  <a:schemeClr val="tx1"/>
                </a:solidFill>
              </a:rPr>
              <a:t>Мусо</a:t>
            </a:r>
            <a:r>
              <a:rPr lang="ru-RU" dirty="0" smtClean="0">
                <a:solidFill>
                  <a:schemeClr val="tx1"/>
                </a:solidFill>
              </a:rPr>
              <a:t> </a:t>
            </a:r>
            <a:r>
              <a:rPr lang="ru-RU" dirty="0" err="1" smtClean="0">
                <a:solidFill>
                  <a:schemeClr val="tx1"/>
                </a:solidFill>
              </a:rPr>
              <a:t>Сосэки</a:t>
            </a:r>
            <a:r>
              <a:rPr lang="ru-RU" dirty="0" smtClean="0">
                <a:solidFill>
                  <a:schemeClr val="tx1"/>
                </a:solidFill>
              </a:rPr>
              <a:t>. Она находится в районе Киото. Все в парке имеет глубокий подтекст. Не зря говорят, что тут можно понять смысл жизни. Через </a:t>
            </a:r>
            <a:r>
              <a:rPr lang="ru-RU" dirty="0" err="1" smtClean="0">
                <a:solidFill>
                  <a:schemeClr val="tx1"/>
                </a:solidFill>
              </a:rPr>
              <a:t>Арасияму</a:t>
            </a:r>
            <a:r>
              <a:rPr lang="ru-RU" dirty="0" smtClean="0">
                <a:solidFill>
                  <a:schemeClr val="tx1"/>
                </a:solidFill>
              </a:rPr>
              <a:t> проходят дорожки. Обойти парк можно за 15 минут, но гулять там хочется часами. Бамбуковые стебли издают особые звуки. Это невероятная лесная музыка. Высота деревьев достигает 40 метров.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Рисунок 21" descr="arasiy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648"/>
            <a:ext cx="5616624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365104"/>
            <a:ext cx="8371656" cy="223224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     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покупке в этой стране надо обязательно брать чек. Вас могут задержать финансовые полицейские с пакетом из магазина или пирожком в руке с вопросом, где вы это купили, и влепить крупный штраф при отсутствии чека.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www.playcast.ru/uploads/2017/11/11/238672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320881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Ð¡Ð¸Ð´Ð½ÐµÐ¹ÑÐºÐ¸Ð¹ Ð¾Ð¿ÐµÑÐ½ÑÐ¹ ÑÐµÐ°ÑÑ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62473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861048"/>
            <a:ext cx="8659688" cy="2996952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59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 из наиболее известных и легко узнаваемых зданий мира и одной из главных достопримечательностей континента - </a:t>
            </a:r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парусообразные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оболочки, образующие крышу, делают это здание непохожим ни на одно другое в мире. Оперный театр признан одним из выдающихся сооружений современной архитектуры в мире. 28 июня 2007 года театр внесён ЮНЕСКО в список объектов Всемирного наследия.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221088"/>
            <a:ext cx="8507288" cy="237626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200" b="1" dirty="0" smtClean="0"/>
              <a:t>                                         </a:t>
            </a:r>
            <a:r>
              <a:rPr lang="ru-RU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Киллепич</a:t>
            </a:r>
            <a:endParaRPr lang="ru-RU" sz="2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Киллепич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ликер-бальзам, целебный 42-градусный напиток настаивается по секретному рецепту из 98 трав целый год в глиняных бадьях. Пьют из маленьких 30-миллилитровых рюмок, нередко – на десерт без закуски для улучшения пищеварения и избавления от тяжести в желудке после плотного ужина. Также принято закусывать </a:t>
            </a:r>
            <a:r>
              <a:rPr lang="ru-RU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Киллепич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национальным блюдом – свиной </a:t>
            </a:r>
            <a:r>
              <a:rPr lang="ru-RU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рулькой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ºÐ°Ðº Ð¿ÑÐ°Ð²Ð¸Ð»ÑÐ½Ð¾ Ð¿Ð¸ÑÑ ÐºÐ¸Ð»Ð»ÐµÐ¿Ð¸Ñ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6336704" cy="391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376264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Большая оранжево-бурая скала овальной формы. Знаменита, прежде всего, своей способностью менять цвет в зависимости от падения света в разное время суток и в разное время года. Аборигены, почитают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Улуру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как священное место и считают, что под её поверхностью есть огромная полость, в которой обитает хозяин горы — водяной питон. Длина скалы 3,6 км, ширина около 3 км, высота 348 метров.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696744" cy="403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653136"/>
            <a:ext cx="8686800" cy="194421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Аллея славы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Аллея славы – это просто улица, но зато какая! Здесь раскинулись медные звезды, встроенные в гранит. Каждая такая звезда – это признание таланта тех, кто живет в мире развлечений. Кроме того. здесь расположены популярные туристические аттракционы. К слову, прогулки по Аллее могут порадовать вас не только весельем, но и радостью от встречи с мировой знаменитостью.</a:t>
            </a:r>
          </a:p>
          <a:p>
            <a:pPr algn="just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kudago.com/media/images/news/e8/05/e80574387a348a33da3ee84eacee5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336704" cy="4000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34888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Долина гейзеров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Выглядит эта долина так, как будто была перенесена с другой планеты. Это самая обширная территория с гейзерами в мире! Ученые насчитали около 30 крупных гейзеров, среди них самый большой – «Великан», бьющий на высоту девятиэтажного дома.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ÐÐ¾Ð»Ð¸Ð½Ð° Ð³ÐµÐ¹Ð·ÐµÑÐ¾Ð² Ð½Ð° ÐÐ°Ð¼ÑÐ°ÑÐº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840760" cy="4047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653136"/>
            <a:ext cx="8812088" cy="194421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                    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Один из самых больших стальных арочных мостов в мире. Из-за своей примечательной формы мост получил шуточное название «Вешалка». Был открыт 19 марта 1932 года.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8433" name="Picture 1" descr="s1200?webp=false"/>
          <p:cNvPicPr>
            <a:picLocks noChangeAspect="1" noChangeArrowheads="1"/>
          </p:cNvPicPr>
          <p:nvPr/>
        </p:nvPicPr>
        <p:blipFill>
          <a:blip r:embed="rId2" cstate="print"/>
          <a:srcRect t="23473"/>
          <a:stretch>
            <a:fillRect/>
          </a:stretch>
        </p:blipFill>
        <p:spPr bwMode="auto">
          <a:xfrm>
            <a:off x="1331640" y="260648"/>
            <a:ext cx="662473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37626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ОЗЕРО ШАЙТАН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Официально является геологическим памятником природы. Оно знаменито своими дрейфующими островами. На кочующих по воде клочках суши растут кустарники и небольшие деревья. Некоторые из них могут «приютить» 3-4 человек. В непогоду острова текут к северному берегу Шайтана, а в солнечные дни в произвольном порядке «вальсируют» по центру водоёма. Озеро окружено болотом, а подземные воды фонтанируют с глухим шумом, на что лес отзывается протяжным эхо. Высота фонтанов достигает 10 м - правда, случается такое не каждый год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ÐÐÐ Ð Ð¨ÐÐÐ¢ÐÐ Ð¸ÑÑÐ¾ÑÐ¸Ñ, ÑÐ°ÐºÑ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698477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365104"/>
            <a:ext cx="8686800" cy="2304256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/>
              <a:t>                                                       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Скульптурная группа, высеченная в горе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Рашмор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является национальным достоянием этой страны. Монумент представляет собой барельефы четырех президентов. Начали строить этот памятник в 1927 году на пожертвования бизнесмена Чарльза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Рашмора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закончили лишь в 1941-м. Президенты были увековечены в камне, так как именно они способствовали становлению демократии, независимости и отмены рабства в стране.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mg7.arrivo.ru/cfcd/62/3446/1/thinkstockphotos.com_-_iStockphoto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65527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71550" y="260350"/>
            <a:ext cx="7962900" cy="598805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u="sng" dirty="0" smtClean="0"/>
              <a:t>В процессе игры приобретается </a:t>
            </a:r>
          </a:p>
          <a:p>
            <a:pPr algn="just">
              <a:buNone/>
            </a:pPr>
            <a:r>
              <a:rPr lang="ru-RU" dirty="0" smtClean="0"/>
              <a:t>опыт, исчезает страх допустить ошибку, так как можно сыграть еще раз.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Игра </a:t>
            </a:r>
            <a:r>
              <a:rPr lang="ru-RU" dirty="0" smtClean="0"/>
              <a:t>— идеальная обучающая среда со встроенным разрешением на ошибку, побуждающая мыслить нестандартно и развивать самоконтроль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933056"/>
            <a:ext cx="8686800" cy="259228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Карликовое государство. Статус в международном праве - вспомогательная суверенная территория Святого Престола, резиденции высшего духовного руководства римско-католической церкви. Площадь: 0,44 км², население 1 000 чел.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8640"/>
            <a:ext cx="6192688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77072"/>
            <a:ext cx="8686800" cy="244827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ru-RU" sz="3800" dirty="0" smtClean="0"/>
          </a:p>
          <a:p>
            <a:pPr>
              <a:buNone/>
            </a:pPr>
            <a:r>
              <a:rPr lang="ru-RU" dirty="0" smtClean="0"/>
              <a:t>       Эта страна  – единственное место на планете, где живет коала – животное, похожее на плюшевого медвежонка. Этот зверек, относящийся к семейству сумчатых, весом от 7 до 16 кг. Животное всю жизнь проводит на дереве, конечности с острыми и длинными когтями у него очень сильные, приспособленные к тому, чтобы обхватывать дерево при лазании. Селятся животные вблизи от воды, где растет эвкалипт. Листья эвкалипта – единственная пища, которую употребляет коала.</a:t>
            </a:r>
            <a:endParaRPr lang="ru-RU" dirty="0"/>
          </a:p>
        </p:txBody>
      </p:sp>
      <p:pic>
        <p:nvPicPr>
          <p:cNvPr id="34818" name="Picture 2" descr="ÐÐ¾Ð°Ð»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26469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01622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Алмазный карьер «Мир»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из крупнейших в мире алмазный карьер «Мир». Гигантская воронка глубиной 525 метров буквально завораживает, особенно впечатляет карьер с высоты птичьего полета.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ru.igotoworld.com/frontend/webcontent/images/tours/1029417_800x600_azmaznyj-karer-mi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7344816" cy="375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149080"/>
            <a:ext cx="8507288" cy="2376264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ru-RU" b="1" dirty="0" smtClean="0"/>
              <a:t>                                 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Вероятно, это самый яркий образец готической архитектуры на планете. Построенный почти восемьсот лет назад собор, выглядит неповторимо — мрачно, величественно, потрясающе, по-настоящему средневеково. Внутреннее убранство, сокровища, реликвии и захоронения не менее интересны, чем узнаваемый с первого взгляда фасад.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ÐÑÐ»ÑÐ½ÑÐºÐ¸Ð¹ ÑÐ¾Ð±Ð¾Ñ"/>
          <p:cNvPicPr/>
          <p:nvPr/>
        </p:nvPicPr>
        <p:blipFill>
          <a:blip r:embed="rId2" cstate="print"/>
          <a:srcRect l="17582"/>
          <a:stretch>
            <a:fillRect/>
          </a:stretch>
        </p:blipFill>
        <p:spPr bwMode="auto">
          <a:xfrm>
            <a:off x="1475656" y="260648"/>
            <a:ext cx="633670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304256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Река Хуанхэ -  «Желтая река»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Одна из крупнейших рек Азии. В переводе с китайского языка её название - «Жёлтая река», что связано с обилием наносов, придающих желтоватый оттенок её водам. Именно благодаря им море, в которое впадает река, называется Жёлтым.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uanhe-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33670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16024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Остров Кижи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Музей-заповедник Кижи. Здесь собрано 89 уникальных памятников деревянной архитектуры: старинные дома, часовни, мельницы, церкви, амбары и другие постройки.  Самое знаменитое строение музея – Преображенская церковь, 1714 год. Ее высота составляет 37 метров, украшают 22 купола разных размеров, спускающихся к земле. И вся эта конструкция выполнена без единого гвоздя.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https://ru.igotoworld.com/frontend/webcontent/images/tours/1029396_800x600_95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76672"/>
            <a:ext cx="6120679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30425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Михаэль Шумахер - является семикратным чемпионом мира «Формулы 1», обладателем многих рекордов и наград, а также самым быстрым гонщиком планеты. Самым плодотворным в его деятельности стал 1993 год, когда Шумахер практически не сходил с подиума победителей. В 2001-м спортсменом побит рекорд Алена Проста. А в 2004 году Шумахер седьмой раз становится чемпионом досрочно. После этого его имя навсегда вошло в историю мировых гонок. </a:t>
            </a:r>
          </a:p>
          <a:p>
            <a:endParaRPr lang="ru-RU" dirty="0"/>
          </a:p>
        </p:txBody>
      </p:sp>
      <p:pic>
        <p:nvPicPr>
          <p:cNvPr id="4" name="Рисунок 3" descr="ÐÐµÐ»Ð¸ÐºÐ¸Ðµ Ð»ÑÐ´Ð¸ ÐÐµÑÐ¼Ð°Ð½Ð¸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97666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16024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Исследователь Мирового океана, фотограф, режиссёр, изобретатель, автор множества книг и фильмов. Являлся членом  ????? академии. Командор ордена Почётного легиона. Известен как Капитан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Кусто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Совместно с Эмилем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Ганьяном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1943 году разработал и испытал акваланг. В его честь назван уступ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Кусто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Плутоне.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nibler.ru/uploads/users/3652/2013-06-11/kusto-sobytiya-novosti_15907756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904656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1571005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                        </a:t>
            </a:r>
            <a:endParaRPr lang="ru-RU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 </a:t>
            </a:r>
            <a:r>
              <a:rPr lang="ru-RU" dirty="0" smtClean="0">
                <a:solidFill>
                  <a:schemeClr val="tx1"/>
                </a:solidFill>
              </a:rPr>
              <a:t>Именно из этой станы пришла к нам эта хрустящая выпечка с разнообразными начинками. У жителей этой страны кофе с этой выпечкой является традиционным завтраком.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ÐÑÑÐ°ÑÑÐ°Ð½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04867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365104"/>
            <a:ext cx="8686800" cy="24928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Коренное население страны, также называемые  «бушменами». В языковом и расовом отношениях обособлены от других народов мира. Значительная часть говорит - только по-английски или на различных вариантах </a:t>
            </a:r>
            <a:r>
              <a:rPr lang="ru-RU" dirty="0" err="1" smtClean="0">
                <a:solidFill>
                  <a:schemeClr val="tx1"/>
                </a:solidFill>
              </a:rPr>
              <a:t>пиджинов</a:t>
            </a:r>
            <a:r>
              <a:rPr lang="ru-RU" dirty="0" smtClean="0">
                <a:solidFill>
                  <a:schemeClr val="tx1"/>
                </a:solidFill>
              </a:rPr>
              <a:t> (диалектах). Живут в основном в удалённых от городов районах Северной, Северо-Западной, Северо-Восточной и Центральной части страны.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842" name="Picture 2" descr="189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6336704" cy="39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15616" y="404813"/>
            <a:ext cx="7818834" cy="584358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Учащийся может работать как в группе, сравнивая результаты, так и в одиночку.</a:t>
            </a:r>
          </a:p>
          <a:p>
            <a:pPr algn="ctr">
              <a:buNone/>
            </a:pPr>
            <a:endParaRPr lang="ru-RU" sz="2000" b="1" dirty="0" smtClean="0">
              <a:ln w="1905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ru-RU" sz="4400" b="1" dirty="0" smtClean="0">
                <a:ln w="190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</a:t>
            </a:r>
            <a:r>
              <a:rPr lang="ru-RU" sz="4400" b="1" dirty="0" err="1" smtClean="0">
                <a:ln w="190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геймификации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:</a:t>
            </a:r>
          </a:p>
          <a:p>
            <a:pPr algn="ctr">
              <a:buNone/>
            </a:pPr>
            <a:r>
              <a:rPr lang="ru-RU" sz="3600" dirty="0" smtClean="0">
                <a:latin typeface="Bahnschrift SemiBold SemiConden" pitchFamily="34" charset="0"/>
                <a:ea typeface="Yu Gothic UI Semibold" pitchFamily="34" charset="-128"/>
              </a:rPr>
              <a:t>решить проблему, мотивировать </a:t>
            </a:r>
          </a:p>
          <a:p>
            <a:pPr algn="ctr">
              <a:buNone/>
            </a:pPr>
            <a:r>
              <a:rPr lang="ru-RU" sz="3600" dirty="0" smtClean="0">
                <a:latin typeface="Bahnschrift SemiBold SemiConden" pitchFamily="34" charset="0"/>
                <a:ea typeface="Yu Gothic UI Semibold" pitchFamily="34" charset="-128"/>
              </a:rPr>
              <a:t>и стимулировать обучение посредством игрового мышления и техник.</a:t>
            </a: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4098" name="Picture 2" descr="https://portal.uea.ac.uk/documents/10157/14646774/game-banner.png/4faf1241-a233-4c46-9ee7-5c225dabffd5?t=1486726670000"/>
          <p:cNvPicPr>
            <a:picLocks noChangeAspect="1" noChangeArrowheads="1"/>
          </p:cNvPicPr>
          <p:nvPr/>
        </p:nvPicPr>
        <p:blipFill>
          <a:blip r:embed="rId2" cstate="print"/>
          <a:srcRect r="9463"/>
          <a:stretch>
            <a:fillRect/>
          </a:stretch>
        </p:blipFill>
        <p:spPr bwMode="auto">
          <a:xfrm>
            <a:off x="1619672" y="4293096"/>
            <a:ext cx="6984776" cy="2314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789040"/>
            <a:ext cx="8686800" cy="266429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Грандиозное архитектурное сооружение и величайшая арена античности, где проводились гладиаторские бои, травля диких зверей и казни преступников. Построен династией императоров Флавиев в период с 72 по 80 годы нашей эры.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8914" name="Picture 2" descr="Colosseum-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6192688" cy="365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77072"/>
            <a:ext cx="8686800" cy="252028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Сегодня этих животных насчитывается менее 1500 особей. Основной их корм (взрослый самец весит до 125 кг) – побеги и корни бамбука, питательность которых невысока. Поэтому эти чудесные животные едят по 16 часов в сутки. Водятся панды только в лесах </a:t>
            </a: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Западной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8130" name="Picture 2" descr="ÐÐ°Ð½Ð´Ð° Ð² ÑÐ°ÑÐ°ÑÐ¸ Ð¿Ð°ÑÐºÐµ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5220023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293096"/>
            <a:ext cx="8686800" cy="2376264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Красота этого собора заключается не столько в масштабности размаха, сколько в мельчайших деталях. Здание выполнено в готическом стиле. Массивная церковь строилась более 570 лет, теперь в ней может вместиться около 40 000 человек. Длина собора составляет 158 м, а ширина – 92 м. Самый высокий шпиль устремляется в небо на расстояние 106 м. Количество статуй – около 3400.</a:t>
            </a:r>
          </a:p>
          <a:p>
            <a:pPr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jpg20962163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69674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437112"/>
            <a:ext cx="8686800" cy="223224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Крупнейший фонтан, высотой 25,9 м и шириной 49,8 м. Этот фонтан в стиле барокко был построен в 1732-1762 годах архитектором Николо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Сальви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Он примыкает к фасаду палаццо Поли.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%D0%A4%D0%BE%D0%BD%D1%82%D0%B0%D0%BD-%D0%A2%D1%80%D0%B5%D0%B2%D0%B8-%D0%98%D1%82%D0%B0%D0%BB%D0%B8%D1%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624736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01622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Певец и актёр, один из самых коммерчески успешных исполнителей популярной музыки XX века. В этой стране Пресли прозвали «королём рок-н-ролла»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://i42-cdn.woman.ru/womanru/images/gallery/a/2/g_a2fc69a2955d5b36860ab39e6025dd68_8_800x600.jpg?0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76672"/>
            <a:ext cx="6480720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77072"/>
            <a:ext cx="8686800" cy="244827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Эта страна одна из ведущих производителей автомобилей в Европе. Узнаваемые красные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феррари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самые знаменитые и роскошные  спортивные машины выпускают именно здесь. Производство этих автомобилей основал в 1939 г.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Энцо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Феррари. С 1940-х г.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феррари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с успехом участвуют в гонках «Формулы – 1».  </a:t>
            </a:r>
          </a:p>
          <a:p>
            <a:endParaRPr lang="ru-RU" dirty="0"/>
          </a:p>
        </p:txBody>
      </p:sp>
      <p:pic>
        <p:nvPicPr>
          <p:cNvPr id="44034" name="Picture 2" descr="kartinkij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26469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376264"/>
          </a:xfrm>
        </p:spPr>
        <p:txBody>
          <a:bodyPr>
            <a:normAutofit fontScale="85000" lnSpcReduction="20000"/>
          </a:bodyPr>
          <a:lstStyle/>
          <a:p>
            <a:pPr algn="just" fontAlgn="base">
              <a:buNone/>
            </a:pPr>
            <a:r>
              <a:rPr lang="ru-RU" b="1" dirty="0" smtClean="0"/>
              <a:t>                             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Красивейший царский дворец и известный центр буддизма. Первое сооружение здесь построил царь Тибета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Сонгцен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Гампо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637 году. Современный комплекс возвел Далай-лама. Он находится на холме высотой 3700 метров.</a:t>
            </a:r>
          </a:p>
          <a:p>
            <a:endParaRPr lang="ru-RU" dirty="0"/>
          </a:p>
        </p:txBody>
      </p:sp>
      <p:pic>
        <p:nvPicPr>
          <p:cNvPr id="50180" name="Picture 4" descr="http://my.travelsifu.com/images/deals/14986/20170519021828_V8FQ0-activity.jpg"/>
          <p:cNvPicPr>
            <a:picLocks noChangeAspect="1" noChangeArrowheads="1"/>
          </p:cNvPicPr>
          <p:nvPr/>
        </p:nvPicPr>
        <p:blipFill>
          <a:blip r:embed="rId2" cstate="print"/>
          <a:srcRect r="7804"/>
          <a:stretch>
            <a:fillRect/>
          </a:stretch>
        </p:blipFill>
        <p:spPr bwMode="auto">
          <a:xfrm>
            <a:off x="251520" y="548680"/>
            <a:ext cx="8568952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16024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ОЗЕРО ЭЛЬТОН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Соленое озеро огромных размеров. 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Эльтонское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озеро представляется самым большим и богатым из всех известных в мире соляных озер. Толщина пласта соли до сих пор точно не определена. Но самое главное в Эльтоне - его целебные свойства. Когда-то здесь даже был Музей оставленных костылей: люди, приезжавшие сюда на костылях, через месяц-другой возвращались домой, оставив костыли в местном санатории.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Давно было подмечено, что к концу лета поверхность озера окрашивается в загадочный пурпурно-золотистый цвет.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­Ð»ÑÑÐ¾Ð½ Ð¸ÑÑÐ¾ÑÐ¸Ñ, ÑÐ°ÐºÑ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648072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653136"/>
            <a:ext cx="8686800" cy="14269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ru-RU" dirty="0" smtClean="0">
                <a:solidFill>
                  <a:schemeClr val="tx1"/>
                </a:solidFill>
              </a:rPr>
              <a:t>В северных городах этой страны все тротуары с подогревом, поэтому здесь никогда не бывает гололеда.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ÐÑÐ±Ð¾Ð¿ÑÑÐ½ÑÐµ ÑÐ°ÐºÑÑ Ð¾ Ð¯Ð¿Ð¾Ð½Ð¸Ð¸ Ð¸ ÑÐ¿Ð¾Ð½ÑÐ°Ñ (33 ÑÐ¾ÑÐ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32656"/>
            <a:ext cx="5940152" cy="3895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437112"/>
            <a:ext cx="8686800" cy="2003053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/>
              <a:t>                                                         </a:t>
            </a: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Собор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Описывать этот собор, прославленный в романе и мюзикле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Нотр-Дам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 Пари, а также в десятках кинофильмов и мультфильмов — дело неблагодарное. Лучше один раз посетить самый знаменитый храм этой страны и увидеть его роскошные витражи, светлые своды и главную реликвию — Терновый венец Иисуса Христа. Вы станете одним из 14 миллионов человек, которые ежегодно посещают собор.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¡Ð¾Ð±Ð¾Ñ ÐÐ°ÑÐ¸Ð¶ÑÐºÐ¾Ð¹ ÐÐ¾Ð³Ð¾Ð¼Ð°ÑÐµÑ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669674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44824"/>
            <a:ext cx="8686800" cy="2448272"/>
          </a:xfrm>
        </p:spPr>
        <p:txBody>
          <a:bodyPr>
            <a:normAutofit/>
          </a:bodyPr>
          <a:lstStyle/>
          <a:p>
            <a:pPr algn="ctr"/>
            <a:r>
              <a:rPr lang="ru-RU" sz="7200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Игра «Вокруг света»</a:t>
            </a:r>
            <a:endParaRPr lang="ru-RU" sz="7200" b="1" cap="none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05064"/>
            <a:ext cx="8686800" cy="266429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    Парк снежных обезьян </a:t>
            </a:r>
            <a:r>
              <a:rPr lang="ru-RU" b="1" dirty="0" err="1" smtClean="0">
                <a:solidFill>
                  <a:schemeClr val="tx1"/>
                </a:solidFill>
              </a:rPr>
              <a:t>Джигокудани</a:t>
            </a:r>
            <a:endParaRPr lang="ru-RU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Парк находится на острове Хонсю и лежит в долине </a:t>
            </a:r>
            <a:r>
              <a:rPr lang="ru-RU" dirty="0" err="1" smtClean="0">
                <a:solidFill>
                  <a:schemeClr val="tx1"/>
                </a:solidFill>
              </a:rPr>
              <a:t>Ёкою</a:t>
            </a:r>
            <a:r>
              <a:rPr lang="ru-RU" dirty="0" smtClean="0">
                <a:solidFill>
                  <a:schemeClr val="tx1"/>
                </a:solidFill>
              </a:rPr>
              <a:t> на высоте 850 метров. Притягивает туристов он тем, что в нем живет около 160 макак. Треть года на территории парка лежит снег. Но излюбленное место обезьян – воды термальных источников. Целыми группами они нежатся в теплой воде. У обезьян свой устав и иерархия. Кто-то греется, кто-то носит еду. Питаются они растениями.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Рисунок 18" descr="dzhigokudani-p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69674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93096"/>
            <a:ext cx="8686800" cy="223224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Гейзер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Флай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Гейзер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Флай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— действующий термальный источник. В 1916 году в этих местах пробурили скважину для колодца, но случайно пробили геотермальный карман, а спустя почти 50 лет кипящая вода начала проникать на поверхность. Стены гейзера все еще продолжают расти и меняться (по последним данным его высота составляла около 1,5 метра). Необычную окраску ему придают минералы, водоросли 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цианобактерии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just"/>
            <a:endParaRPr lang="ru-RU" dirty="0"/>
          </a:p>
        </p:txBody>
      </p:sp>
      <p:pic>
        <p:nvPicPr>
          <p:cNvPr id="4" name="Рисунок 3" descr="https://s.zagranitsa.com/images/articles/1702/870x486/aab25162d9e400ba4ee902d30d45af05.jpg?144404930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669674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16024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Куршская коса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Национальный парк «Куршская коса» – объект Всемирного наследия ЮНЕСКО. Узкая и длинная песчаная полоса суши саблевидной формы. Природа косы разнообразна и неповторима, здесь есть пустыни и луга, покрытые мхом и лишайником, сосновые и лиственные леса, болота и подвижные дюны.    Длина косы  – 98 км, ширина колеблется от 400 до 3800 метров.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s://ru.igotoworld.com/frontend/webcontent/images/tours/1029407_800x600_big_kosa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619268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437112"/>
            <a:ext cx="8686800" cy="2088232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Национальная еда этой страны  состоит их трех китов – колбаски, квашеная капуста и пиво. Колбаски и сосиски –предмет национальной гордости, капуста –всему  голова , а  пиво настолько вкусное, что  на  ежегодный праздник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Октоберфест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приезжают туристы со всего мир</a:t>
            </a:r>
            <a:r>
              <a:rPr lang="ru-RU" dirty="0" smtClean="0"/>
              <a:t>а.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germany-tours.com.ua/wp-content/uploads/2017/04/Nemetskaya-kuhny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6048672" cy="4013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789040"/>
            <a:ext cx="8686800" cy="2795141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Представляет собой фигуры 7500  скульптур воинов, лошадей и боевых колесниц, выполненных из обожженной глины в натуральную величину. Эти прекрасные скульптуры, ни одна из которых не повторяет другую, должны были охранять гробницу императора, правившего этой страной в 3 в. до н. э.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7106" name="Picture 2" descr="1467814365_te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6264696" cy="3578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149080"/>
            <a:ext cx="8686800" cy="2708920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Колокольная башня, часть ансамбля собора Санта-Мария </a:t>
            </a:r>
            <a:r>
              <a:rPr lang="ru-RU" sz="3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Ассунта</a:t>
            </a: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получившая известность благодаря непреднамеренному наклону. Долгое время считалось, что это – замысел архитектора. Но еще в планах строительства была допущена ошибка в расчетах. На предполагаемую высоту башни  заложен слишком маленький (3 м шириной) фундамент. Не был проверен грунт на месте строительства. Илистая и глинистая почва под башней стала размываться и проседать. </a:t>
            </a:r>
            <a:endParaRPr lang="ru-RU" sz="3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4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12068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81128"/>
            <a:ext cx="8686800" cy="1944216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/>
              <a:t>                                               </a:t>
            </a:r>
            <a:endParaRPr lang="ru-RU" sz="3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«Железная леди» Маргарет </a:t>
            </a:r>
            <a:r>
              <a:rPr lang="ru-RU" sz="3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Хильда</a:t>
            </a: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Тэтчер – это первая женщина премьер-министр этой страны. В свое время она жестко критиковала руководство СССР, за что и получила прозвище «железной леди. Уважение к этой политической персоне можно обозначить тем, что её переизбирали на пост премьер-министра 3 раза.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://uk.rukivnogi.com/images/articles/1(55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8640"/>
            <a:ext cx="6120680" cy="443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bfcfa_50568081_41248013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6480720" cy="4101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350891"/>
            <a:ext cx="8686800" cy="2318469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algn="just">
              <a:buNone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На протяжении тысячелетий вода, ветер и солнце подтачивали прибрежные известняковые массивы, выделяя из них гигантские останцы, которые сегодня поражают наше воображение. Высота некоторых из скал достигает 45 метров.</a:t>
            </a:r>
          </a:p>
          <a:p>
            <a:pPr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365104"/>
            <a:ext cx="8686800" cy="208823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В этой стране на улицах можно увидеть вазы с зонтиками. Если начинается дождь, можете взять любой, а потом, когда дождь заканчивается, ставите в ближайшую вазу.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9" name="Рисунок 23" descr="ÐÑÐ±Ð¾Ð¿ÑÑÐ½ÑÐµ ÑÐ°ÐºÑÑ Ð¾ Ð¯Ð¿Ð¾Ð½Ð¸Ð¸ Ð¸ ÑÐ¿Ð¾Ð½ÑÐ°Ñ (33 ÑÐ¾ÑÐ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768752" cy="391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7" name="Picture 27"/>
          <p:cNvPicPr>
            <a:picLocks noChangeAspect="1" noChangeArrowheads="1"/>
          </p:cNvPicPr>
          <p:nvPr/>
        </p:nvPicPr>
        <p:blipFill>
          <a:blip r:embed="rId2" cstate="print"/>
          <a:srcRect l="25177" t="24235" r="23907" b="10797"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25144"/>
            <a:ext cx="8686800" cy="1643013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Эту крепость начали строить в 220-х годах до н.э. для защиты от кочевых племен. Длина стены от края до края – 2450 км. В создании самой грандиозной крепости приняло участие около миллиона человек. Десятки тысяч погибли и были замурованы в стены.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6082" name="Picture 2" descr="velikaya-kitajskaya-st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840760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09120"/>
            <a:ext cx="8686800" cy="2088232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3600" b="1" dirty="0" smtClean="0"/>
              <a:t>                                      </a:t>
            </a:r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Небесное дерево – самая высокая телевизионная башня в мире. Ее высота – 634 метра. Единственная постройка в мире, которая выше – «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Бурдж-Халифа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Башня имеет кафе и сувенирные магазины, две смотровые площадки и ресторан, с которого открывается умопомрачительный вид на город. У основания башни – торгово-развлекательный центр.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Рисунок 20" descr="televizionnaya-bashnya-tok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6192688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81128"/>
            <a:ext cx="8686800" cy="194421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                        </a:t>
            </a:r>
            <a:endParaRPr lang="ru-RU" dirty="0" smtClean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       За свою жизнь он написал более 1000 произведений. В его творчестве представлены все значимые жанры того времени, кроме оперы; он обобщил достижения музыкального искусства периода барокко. Этот музыкант — мастер полифонии. После его смерти  его музыка вышла из моды, но в XIX веке, благодаря Мендельсону, её открыли вновь. Его творчество оказало сильное влияние на музыку последующих композиторов, в том числе и в XX веке.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ÐÐ¾Ð³Ð°Ð½Ð½ Ð¡ÐµÐ±Ð°ÑÑÑÑÐ½  ÐÐ°Ñ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446449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618</TotalTime>
  <Words>2294</Words>
  <Application>Microsoft Office PowerPoint</Application>
  <PresentationFormat>Экран (4:3)</PresentationFormat>
  <Paragraphs>119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Трек</vt:lpstr>
      <vt:lpstr>  Геймификация  в урочной и внеурочной деятельности</vt:lpstr>
      <vt:lpstr>Геймификация (игрофикация)</vt:lpstr>
      <vt:lpstr>Слайд 3</vt:lpstr>
      <vt:lpstr>Слайд 4</vt:lpstr>
      <vt:lpstr>Игра «Вокруг света»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66</cp:revision>
  <dcterms:created xsi:type="dcterms:W3CDTF">2018-04-01T11:50:54Z</dcterms:created>
  <dcterms:modified xsi:type="dcterms:W3CDTF">2019-02-05T07:59:48Z</dcterms:modified>
</cp:coreProperties>
</file>