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4" r:id="rId18"/>
    <p:sldId id="275" r:id="rId19"/>
    <p:sldId id="276" r:id="rId20"/>
    <p:sldId id="277" r:id="rId21"/>
    <p:sldId id="280" r:id="rId22"/>
    <p:sldId id="278" r:id="rId23"/>
    <p:sldId id="283" r:id="rId24"/>
    <p:sldId id="281" r:id="rId25"/>
    <p:sldId id="284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4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29" autoAdjust="0"/>
    <p:restoredTop sz="86380" autoAdjust="0"/>
  </p:normalViewPr>
  <p:slideViewPr>
    <p:cSldViewPr>
      <p:cViewPr varScale="1">
        <p:scale>
          <a:sx n="49" d="100"/>
          <a:sy n="49" d="100"/>
        </p:scale>
        <p:origin x="-10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8.xml"/><Relationship Id="rId10" Type="http://schemas.openxmlformats.org/officeDocument/2006/relationships/image" Target="../media/image25.jpeg"/><Relationship Id="rId4" Type="http://schemas.openxmlformats.org/officeDocument/2006/relationships/slide" Target="slide6.xml"/><Relationship Id="rId9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вш открытый урок\9702676_w640_h640_vennogo_zvezdocheta._kar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26" y="548680"/>
            <a:ext cx="8105321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3789040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Портфолио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725144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Графопись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645024"/>
            <a:ext cx="2232248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4ый лишний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556792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Портфолио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708920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Портфолио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1196752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Портфолио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Открытый урок ВШ\v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8568952" cy="6480719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99992" y="3429000"/>
            <a:ext cx="3384376" cy="2880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ткрытый урок ВШ\v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26469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44008" y="3573016"/>
            <a:ext cx="3528392" cy="2520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Открытый урок ВШ\v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39"/>
            <a:ext cx="8352928" cy="612068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59632" y="3356992"/>
            <a:ext cx="3456384" cy="25922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Открытый урок ВШ\v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264627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1560" y="692696"/>
            <a:ext cx="4032448" cy="2520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Открытый урок ВШ\v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04048" y="3645024"/>
            <a:ext cx="3240360" cy="26642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Открытый урок ВШ\v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12068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55976" y="764704"/>
            <a:ext cx="3456384" cy="24482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899592" y="5949280"/>
            <a:ext cx="360040" cy="288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вш открытый урок\9702676_w640_h640_vennogo_zvezdocheta._kar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26" y="548680"/>
            <a:ext cx="8105321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3789040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Портфолио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725144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Графопись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645024"/>
            <a:ext cx="2232248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4ый лишний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708920"/>
            <a:ext cx="223224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action="ppaction://hlinksldjump"/>
              </a:rPr>
              <a:t>Соедини по цифрам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Открытый урок ВШ\connect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7"/>
            <a:ext cx="8784976" cy="607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Documents\AVer\Media Library\Picture\Pic02-12-16_102600.jpg"/>
          <p:cNvPicPr>
            <a:picLocks noChangeAspect="1" noChangeArrowheads="1"/>
          </p:cNvPicPr>
          <p:nvPr/>
        </p:nvPicPr>
        <p:blipFill>
          <a:blip r:embed="rId2" cstate="print"/>
          <a:srcRect l="28673" t="24285" r="29414" b="24529"/>
          <a:stretch>
            <a:fillRect/>
          </a:stretch>
        </p:blipFill>
        <p:spPr bwMode="auto">
          <a:xfrm>
            <a:off x="395536" y="404664"/>
            <a:ext cx="8568952" cy="6048672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539552" y="5877272"/>
            <a:ext cx="648072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вш открытый урок\9702676_w640_h640_vennogo_zvezdocheta._kar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26" y="548680"/>
            <a:ext cx="8105321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3789040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Портфолио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725144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Графопись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645024"/>
            <a:ext cx="2232248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4ый лишний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708920"/>
            <a:ext cx="223224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action="ppaction://hlinksldjump"/>
              </a:rPr>
              <a:t>Соедини по цифрам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1484784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action="ppaction://hlinksldjump"/>
              </a:rPr>
              <a:t>Читалия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 взять с собой?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3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Если ты его отточишь,</a:t>
            </a:r>
            <a:br>
              <a:rPr lang="ru-RU" sz="3600" dirty="0" smtClean="0"/>
            </a:br>
            <a:r>
              <a:rPr lang="ru-RU" sz="3600" dirty="0" smtClean="0"/>
              <a:t>Нарисуешь все, что хочешь!</a:t>
            </a:r>
            <a:br>
              <a:rPr lang="ru-RU" sz="3600" dirty="0" smtClean="0"/>
            </a:br>
            <a:r>
              <a:rPr lang="ru-RU" sz="3600" dirty="0" smtClean="0"/>
              <a:t>Солнце, море, горы, пляж.</a:t>
            </a:r>
            <a:br>
              <a:rPr lang="ru-RU" sz="3600" dirty="0" smtClean="0"/>
            </a:br>
            <a:r>
              <a:rPr lang="ru-RU" sz="3600" dirty="0" smtClean="0"/>
              <a:t>Что же это?..</a:t>
            </a:r>
            <a:endParaRPr lang="ru-RU" sz="3600" dirty="0"/>
          </a:p>
        </p:txBody>
      </p:sp>
      <p:pic>
        <p:nvPicPr>
          <p:cNvPr id="7" name="Picture 2" descr="https://lh6.ggpht.com/ZfqwdKfm7tQjUoxeM3Hvudxd0oPkyMcpwdtNut_pa7Z_q84HaHXHzsweWf08jlvP0YOw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312368" cy="21602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293096"/>
            <a:ext cx="48600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То я в клетку, то в линейку.</a:t>
            </a:r>
            <a:br>
              <a:rPr lang="ru-RU" sz="3200" dirty="0" smtClean="0"/>
            </a:br>
            <a:r>
              <a:rPr lang="ru-RU" sz="3200" dirty="0" smtClean="0"/>
              <a:t>Написать по мне сумей-ка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4" descr="http://www.booksiti.net.ru/books/60288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2906837" cy="290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Открытый урок ВШ\pog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208912" cy="640871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2267744" y="548680"/>
            <a:ext cx="1656184" cy="20882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44208" y="18864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 </a:t>
            </a:r>
            <a:r>
              <a:rPr lang="ru-RU" sz="4800" b="1" dirty="0" err="1" smtClean="0">
                <a:solidFill>
                  <a:srgbClr val="C00000"/>
                </a:solidFill>
              </a:rPr>
              <a:t>ы</a:t>
            </a:r>
            <a:r>
              <a:rPr lang="ru-RU" sz="4800" b="1" dirty="0" smtClean="0">
                <a:solidFill>
                  <a:srgbClr val="C00000"/>
                </a:solidFill>
              </a:rPr>
              <a:t> л  о</a:t>
            </a:r>
            <a:endParaRPr lang="ru-RU" sz="48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55776" y="1772816"/>
            <a:ext cx="1584176" cy="3168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72200" y="134076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</a:t>
            </a:r>
            <a:r>
              <a:rPr lang="ru-RU" sz="48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4800" b="1" dirty="0" smtClean="0"/>
              <a:t> и м </a:t>
            </a:r>
            <a:r>
              <a:rPr lang="ru-RU" sz="2800" b="1" dirty="0" smtClean="0"/>
              <a:t> </a:t>
            </a:r>
            <a:r>
              <a:rPr lang="ru-RU" sz="4800" b="1" dirty="0" smtClean="0"/>
              <a:t>а</a:t>
            </a:r>
            <a:endParaRPr lang="ru-RU" sz="48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627784" y="692696"/>
            <a:ext cx="1584176" cy="20882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72200" y="2420888"/>
            <a:ext cx="24482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р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ы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smtClean="0">
                <a:solidFill>
                  <a:srgbClr val="00B050"/>
                </a:solidFill>
              </a:rPr>
              <a:t>б  а</a:t>
            </a:r>
            <a:endParaRPr lang="ru-RU" sz="4800" b="1" dirty="0">
              <a:solidFill>
                <a:srgbClr val="00B05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195736" y="3861048"/>
            <a:ext cx="1728192" cy="23042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00192" y="342900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</a:t>
            </a:r>
            <a:r>
              <a:rPr lang="ru-RU" sz="2000" b="1" dirty="0" smtClean="0"/>
              <a:t>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в  а  т  а</a:t>
            </a:r>
            <a:r>
              <a:rPr lang="ru-RU" sz="2000" b="1" dirty="0" smtClean="0"/>
              <a:t>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339752" y="1772816"/>
            <a:ext cx="1728192" cy="331236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16216" y="450912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rgbClr val="00B0F0"/>
                </a:solidFill>
              </a:rPr>
              <a:t>л  е  т  о</a:t>
            </a:r>
            <a:endParaRPr lang="ru-RU" sz="4800" b="1" dirty="0">
              <a:ln>
                <a:solidFill>
                  <a:schemeClr val="tx2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339752" y="3933056"/>
            <a:ext cx="1440160" cy="2160240"/>
          </a:xfrm>
          <a:prstGeom prst="straightConnector1">
            <a:avLst/>
          </a:prstGeom>
          <a:ln>
            <a:solidFill>
              <a:srgbClr val="F214A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72200" y="573325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</a:t>
            </a:r>
            <a:r>
              <a:rPr lang="ru-RU" b="1" dirty="0" smtClean="0"/>
              <a:t> </a:t>
            </a:r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rgbClr val="F214A8"/>
                </a:solidFill>
              </a:rPr>
              <a:t>т  у  ч </a:t>
            </a:r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F214A8"/>
                </a:solidFill>
              </a:rPr>
              <a:t>   </a:t>
            </a:r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rgbClr val="F214A8"/>
                </a:solidFill>
              </a:rPr>
              <a:t>а</a:t>
            </a:r>
            <a:endParaRPr lang="ru-RU" sz="4800" b="1" dirty="0">
              <a:ln>
                <a:solidFill>
                  <a:schemeClr val="tx2"/>
                </a:solidFill>
              </a:ln>
              <a:solidFill>
                <a:srgbClr val="F214A8"/>
              </a:solidFill>
            </a:endParaRPr>
          </a:p>
        </p:txBody>
      </p:sp>
      <p:sp>
        <p:nvSpPr>
          <p:cNvPr id="26" name="Овал 25">
            <a:hlinkClick r:id="rId3" action="ppaction://hlinksldjump"/>
          </p:cNvPr>
          <p:cNvSpPr/>
          <p:nvPr/>
        </p:nvSpPr>
        <p:spPr>
          <a:xfrm>
            <a:off x="251520" y="6165304"/>
            <a:ext cx="576064" cy="4766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8" grpId="0"/>
      <p:bldP spid="22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вш открытый урок\9702676_w640_h640_vennogo_zvezdocheta._kar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26" y="548680"/>
            <a:ext cx="8105321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3789040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Портфолио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725144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Графопись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645024"/>
            <a:ext cx="2232248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4ый лишний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708920"/>
            <a:ext cx="223224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action="ppaction://hlinksldjump"/>
              </a:rPr>
              <a:t>Соедини по цифрам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1484784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action="ppaction://hlinksldjump"/>
              </a:rPr>
              <a:t>Читалия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1340768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 action="ppaction://hlinksldjump"/>
              </a:rPr>
              <a:t>История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F:\ВШ открытый  урок\rasskaz5-29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635375"/>
            <a:ext cx="345650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F:\ВШ открытый  урок\rasskaz6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17525"/>
            <a:ext cx="336138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F:\ВШ открытый  урок\rasskaz7-293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35375"/>
            <a:ext cx="345638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F:\ВШ открытый  урок\rasskaz8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47824"/>
            <a:ext cx="3374851" cy="337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3860800"/>
            <a:ext cx="576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/>
              <a:t>1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67413" y="620713"/>
            <a:ext cx="692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59338" y="3860800"/>
            <a:ext cx="5762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35150" y="908050"/>
            <a:ext cx="720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F:\ВШ открытый  урок\rasskaz5-29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345650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F:\ВШ открытый  урок\rasskaz6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336138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F:\ВШ открытый  урок\rasskaz7-293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345638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F:\ВШ открытый  урок\rasskaz8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83149"/>
            <a:ext cx="3528392" cy="29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552" y="260648"/>
            <a:ext cx="576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/>
              <a:t>1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67413" y="620713"/>
            <a:ext cx="692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600" y="3645024"/>
            <a:ext cx="5762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/>
              <a:t>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6056" y="3645024"/>
            <a:ext cx="720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/>
              <a:t>4</a:t>
            </a:r>
          </a:p>
        </p:txBody>
      </p:sp>
      <p:sp>
        <p:nvSpPr>
          <p:cNvPr id="12" name="Овал 11">
            <a:hlinkClick r:id="rId6" action="ppaction://hlinksldjump"/>
          </p:cNvPr>
          <p:cNvSpPr/>
          <p:nvPr/>
        </p:nvSpPr>
        <p:spPr>
          <a:xfrm>
            <a:off x="467544" y="6309320"/>
            <a:ext cx="504056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вш открытый урок\9702676_w640_h640_vennogo_zvezdocheta._kar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105321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3789040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Портфолио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725144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Графопись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645024"/>
            <a:ext cx="2232248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4ый лишний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708920"/>
            <a:ext cx="223224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action="ppaction://hlinksldjump"/>
              </a:rPr>
              <a:t>Соедини по цифрам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1484784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action="ppaction://hlinksldjump"/>
              </a:rPr>
              <a:t>Читалия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1340768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 action="ppaction://hlinksldjump"/>
              </a:rPr>
              <a:t>История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https://www.gardensparkle.com.au/wp-content/uploads/2015/11/Log-Wood-Fairy-Door-Garden-Sparkle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7621" r="8551"/>
          <a:stretch>
            <a:fillRect/>
          </a:stretch>
        </p:blipFill>
        <p:spPr bwMode="auto">
          <a:xfrm>
            <a:off x="467544" y="404664"/>
            <a:ext cx="151216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вш открытый урок\картинки\7c6def7b499ac7c652d8510e2ad766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203"/>
            <a:ext cx="7920880" cy="6215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вш открытый урок\L.jpg"/>
          <p:cNvPicPr>
            <a:picLocks noChangeAspect="1" noChangeArrowheads="1"/>
          </p:cNvPicPr>
          <p:nvPr/>
        </p:nvPicPr>
        <p:blipFill>
          <a:blip r:embed="rId2" cstate="print"/>
          <a:srcRect b="9177"/>
          <a:stretch>
            <a:fillRect/>
          </a:stretch>
        </p:blipFill>
        <p:spPr bwMode="auto">
          <a:xfrm>
            <a:off x="323528" y="620688"/>
            <a:ext cx="820891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4096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2843808" y="3717032"/>
            <a:ext cx="3384376" cy="2448272"/>
          </a:xfrm>
          <a:prstGeom prst="flowChartMagnetic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7891" name="Picture 3" descr="E:\вш открытый урок\5bd02fd69f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37112"/>
            <a:ext cx="2520280" cy="224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4149080"/>
            <a:ext cx="3744416" cy="183306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5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</a:t>
            </a:r>
            <a:r>
              <a:rPr lang="ru-RU" sz="6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Добро</a:t>
            </a:r>
            <a:endParaRPr lang="ru-RU" sz="5200" b="1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5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63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пожаловать!</a:t>
            </a:r>
            <a:endParaRPr lang="ru-RU" sz="63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Карандаши и ручки</a:t>
            </a:r>
          </a:p>
          <a:p>
            <a:r>
              <a:rPr lang="ru-RU" sz="3200" dirty="0" smtClean="0"/>
              <a:t>Я в него убрал.</a:t>
            </a:r>
          </a:p>
          <a:p>
            <a:r>
              <a:rPr lang="ru-RU" sz="3200" dirty="0" smtClean="0"/>
              <a:t>Ребята! Догадались?</a:t>
            </a:r>
          </a:p>
          <a:p>
            <a:r>
              <a:rPr lang="ru-RU" sz="3200" dirty="0" smtClean="0"/>
              <a:t>Это мой…</a:t>
            </a:r>
            <a:endParaRPr lang="ru-RU" sz="3200" dirty="0"/>
          </a:p>
        </p:txBody>
      </p:sp>
      <p:pic>
        <p:nvPicPr>
          <p:cNvPr id="5" name="Picture 2" descr="http://vse-zdes.ua/images/oleg/kantselyariya-dlya-pervoklassnika-spisok/1kantselyariya-dlya-pervoklassnika-spisok.jpg"/>
          <p:cNvPicPr>
            <a:picLocks noChangeAspect="1" noChangeArrowheads="1"/>
          </p:cNvPicPr>
          <p:nvPr/>
        </p:nvPicPr>
        <p:blipFill>
          <a:blip r:embed="rId2" cstate="print"/>
          <a:srcRect t="21053" b="18129"/>
          <a:stretch>
            <a:fillRect/>
          </a:stretch>
        </p:blipFill>
        <p:spPr bwMode="auto">
          <a:xfrm>
            <a:off x="4355976" y="476672"/>
            <a:ext cx="4320480" cy="1872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9330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Вот прилежный ученик,</a:t>
            </a:r>
          </a:p>
          <a:p>
            <a:r>
              <a:rPr lang="ru-RU" sz="3200" dirty="0" smtClean="0"/>
              <a:t>В ранце у него ... </a:t>
            </a:r>
            <a:endParaRPr lang="ru-RU" sz="3200" dirty="0"/>
          </a:p>
        </p:txBody>
      </p:sp>
      <p:pic>
        <p:nvPicPr>
          <p:cNvPr id="7" name="Picture 4" descr="https://s1.babiki.ru/uploads/images/topics/2017/07/17/00/08b4cc9644.jpg"/>
          <p:cNvPicPr>
            <a:picLocks noChangeAspect="1" noChangeArrowheads="1"/>
          </p:cNvPicPr>
          <p:nvPr/>
        </p:nvPicPr>
        <p:blipFill>
          <a:blip r:embed="rId3" cstate="print"/>
          <a:srcRect l="14655" r="12070"/>
          <a:stretch>
            <a:fillRect/>
          </a:stretch>
        </p:blipFill>
        <p:spPr bwMode="auto">
          <a:xfrm>
            <a:off x="5364088" y="2708920"/>
            <a:ext cx="2880320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otofey-mos.ru/upload/iblock/e0a/e0ac4cb5f4425e0fd8cd4c086183ff11.jpeg"/>
          <p:cNvPicPr>
            <a:picLocks noChangeAspect="1" noChangeArrowheads="1"/>
          </p:cNvPicPr>
          <p:nvPr/>
        </p:nvPicPr>
        <p:blipFill>
          <a:blip r:embed="rId2" cstate="print"/>
          <a:srcRect l="5882" r="2941"/>
          <a:stretch>
            <a:fillRect/>
          </a:stretch>
        </p:blipFill>
        <p:spPr bwMode="auto">
          <a:xfrm>
            <a:off x="4427984" y="1412776"/>
            <a:ext cx="4464496" cy="42648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5814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Новый дом несу в руке,</a:t>
            </a:r>
            <a:br>
              <a:rPr lang="ru-RU" sz="3600" dirty="0" smtClean="0"/>
            </a:br>
            <a:r>
              <a:rPr lang="ru-RU" sz="3600" dirty="0" smtClean="0"/>
              <a:t>Дверца дома на замке.</a:t>
            </a:r>
            <a:br>
              <a:rPr lang="ru-RU" sz="3600" dirty="0" smtClean="0"/>
            </a:br>
            <a:r>
              <a:rPr lang="ru-RU" sz="3600" dirty="0" smtClean="0"/>
              <a:t>Тут жильцы бумажные,</a:t>
            </a:r>
            <a:br>
              <a:rPr lang="ru-RU" sz="3600" dirty="0" smtClean="0"/>
            </a:br>
            <a:r>
              <a:rPr lang="ru-RU" sz="3600" dirty="0" smtClean="0"/>
              <a:t>Все ужасно важны</a:t>
            </a:r>
          </a:p>
        </p:txBody>
      </p:sp>
      <p:pic>
        <p:nvPicPr>
          <p:cNvPr id="1028" name="Picture 4" descr="http://pictures.bookshop.ua/pic_big/12744128_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49681"/>
            <a:ext cx="2664296" cy="3596351"/>
          </a:xfrm>
          <a:prstGeom prst="rect">
            <a:avLst/>
          </a:prstGeom>
          <a:noFill/>
        </p:spPr>
      </p:pic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683568" y="6309320"/>
            <a:ext cx="360040" cy="288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вш открытый урок\9702676_w640_h640_vennogo_zvezdocheta._kar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26" y="548680"/>
            <a:ext cx="8105321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3789040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Портфолио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725144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Графопись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Графопись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E:\вш открытый урок\hello_html_52352d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184232" cy="4725144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195736" y="2996952"/>
            <a:ext cx="216024" cy="2663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User\Desktop\Открытый урок ВШ\42 (1).jpg"/>
          <p:cNvPicPr>
            <a:picLocks noChangeAspect="1" noChangeArrowheads="1"/>
          </p:cNvPicPr>
          <p:nvPr/>
        </p:nvPicPr>
        <p:blipFill>
          <a:blip r:embed="rId3" cstate="print"/>
          <a:srcRect l="11949" t="42112" r="12941" b="34293"/>
          <a:stretch>
            <a:fillRect/>
          </a:stretch>
        </p:blipFill>
        <p:spPr bwMode="auto">
          <a:xfrm>
            <a:off x="539552" y="1556792"/>
            <a:ext cx="7992888" cy="4824536"/>
          </a:xfrm>
          <a:prstGeom prst="rect">
            <a:avLst/>
          </a:prstGeom>
          <a:noFill/>
        </p:spPr>
      </p:pic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1043608" y="6237312"/>
            <a:ext cx="288032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вш открытый урок\9702676_w640_h640_vennogo_zvezdocheta._kar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26" y="548680"/>
            <a:ext cx="8105321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3789040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Портфолио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725144"/>
            <a:ext cx="22322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Графопись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3645024"/>
            <a:ext cx="2232248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4ый лишний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ткрытый урок ВШ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63" y="332656"/>
            <a:ext cx="8440693" cy="6027183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716016" y="3573016"/>
            <a:ext cx="3672408" cy="2520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Открытый урок ВШ\v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625"/>
            <a:ext cx="8424936" cy="658198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716016" y="548680"/>
            <a:ext cx="3024336" cy="30243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139</Words>
  <Application>Microsoft Office PowerPoint</Application>
  <PresentationFormat>Экран (4:3)</PresentationFormat>
  <Paragraphs>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Что нужно взять с собой? </vt:lpstr>
      <vt:lpstr>Слайд 3</vt:lpstr>
      <vt:lpstr>Слайд 4</vt:lpstr>
      <vt:lpstr>Слайд 5</vt:lpstr>
      <vt:lpstr>Графопись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Школа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2018-02-01T05:43:43Z</dcterms:created>
  <dcterms:modified xsi:type="dcterms:W3CDTF">2019-01-27T18:43:32Z</dcterms:modified>
</cp:coreProperties>
</file>