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CD50-B6E5-424C-B64C-83ED7AF4759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FF81-E4EB-43CB-828F-70596292C2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CD50-B6E5-424C-B64C-83ED7AF4759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FF81-E4EB-43CB-828F-70596292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CD50-B6E5-424C-B64C-83ED7AF4759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FF81-E4EB-43CB-828F-70596292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CD50-B6E5-424C-B64C-83ED7AF4759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FF81-E4EB-43CB-828F-70596292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CD50-B6E5-424C-B64C-83ED7AF4759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2CFF81-E4EB-43CB-828F-70596292C2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CD50-B6E5-424C-B64C-83ED7AF4759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FF81-E4EB-43CB-828F-70596292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CD50-B6E5-424C-B64C-83ED7AF4759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FF81-E4EB-43CB-828F-70596292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CD50-B6E5-424C-B64C-83ED7AF4759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FF81-E4EB-43CB-828F-70596292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CD50-B6E5-424C-B64C-83ED7AF4759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FF81-E4EB-43CB-828F-70596292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CD50-B6E5-424C-B64C-83ED7AF4759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FF81-E4EB-43CB-828F-70596292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CD50-B6E5-424C-B64C-83ED7AF4759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FF81-E4EB-43CB-828F-70596292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85CD50-B6E5-424C-B64C-83ED7AF4759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2CFF81-E4EB-43CB-828F-70596292C21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8267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2076450" cy="1428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5856" y="4149080"/>
            <a:ext cx="2438256" cy="1522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05064"/>
            <a:ext cx="1455931" cy="2151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42" y="1284418"/>
            <a:ext cx="17907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9" y="1052736"/>
            <a:ext cx="1756035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1905000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73018"/>
            <a:ext cx="1840172" cy="22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66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467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272" y="188640"/>
            <a:ext cx="835292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88168"/>
            <a:ext cx="2091556" cy="2158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66954"/>
            <a:ext cx="2063695" cy="19807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95" y="2888168"/>
            <a:ext cx="1962583" cy="1962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36" y="5039518"/>
            <a:ext cx="2298659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0664"/>
            <a:ext cx="3012787" cy="18975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34931"/>
            <a:ext cx="1961720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12338 L -0.17552 -0.5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22465 -0.58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15833 -0.33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2017-01-12T13:45:02Z</dcterms:created>
  <dcterms:modified xsi:type="dcterms:W3CDTF">2017-01-19T13:09:37Z</dcterms:modified>
</cp:coreProperties>
</file>