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719" r:id="rId2"/>
    <p:sldMasterId id="2147483725" r:id="rId3"/>
  </p:sldMasterIdLst>
  <p:sldIdLst>
    <p:sldId id="270" r:id="rId4"/>
    <p:sldId id="256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2" r:id="rId17"/>
    <p:sldId id="273" r:id="rId18"/>
    <p:sldId id="274" r:id="rId19"/>
    <p:sldId id="275" r:id="rId20"/>
    <p:sldId id="26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AEA"/>
    <a:srgbClr val="B5F29C"/>
    <a:srgbClr val="F490D3"/>
    <a:srgbClr val="9DD9E7"/>
    <a:srgbClr val="C7C037"/>
    <a:srgbClr val="42CF2F"/>
    <a:srgbClr val="26A09D"/>
    <a:srgbClr val="13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8806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8806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06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807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8807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8807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8807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07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807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807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8807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7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7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8808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8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8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8808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8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8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8808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8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8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8808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9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9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8809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9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9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8809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9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09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8809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09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0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8810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0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8810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0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0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8810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0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0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8811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1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1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8811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1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1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8811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1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1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8811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2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2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8812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2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8812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2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2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8812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2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3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8813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3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3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8813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3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3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8813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3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813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4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8814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814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4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4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814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4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4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814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4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5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815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5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5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815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5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5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8815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5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8816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6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6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8816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6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6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8816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6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6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8816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7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17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8817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17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8817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8817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8817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7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7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7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8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8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818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818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818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818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8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8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8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8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9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819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820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820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20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20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7F2846-1177-4585-86E9-2F915022F0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FC8E-DCDA-404C-B7BF-BA30525B75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03736-38EA-404F-8C17-293538D91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9625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1BAC1C-EF13-4897-8652-1837547DA1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30118-EC4F-4279-8D78-D2745CBB85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3CB65-AE77-487D-8E08-FAC64E34D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3ECA-FDA2-4380-AAFB-344F171AD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F6B9-ADC1-4827-B5A5-C8C5249D0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0F019-5555-4939-A6AE-75598672C9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A61D4-B7CA-4266-9ED3-10F64D65D9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DFC3A-52D5-45E9-BB6F-CDAB3B82E1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ED173-5F8A-4250-A6CC-436CFBB0F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B5F76-8BF0-49D2-A4D1-446E688255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9EE17-0064-4D9A-AFC3-86046E73A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E8052-7477-4FA0-826F-39D8EADF66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2410BF-2CB0-4AE6-9D02-6420ACAA9F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63CA8-99D0-42EC-8CD6-DD6153B3BC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1E5D6-BBE7-4453-98C6-A517B8C23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AFC61-0F78-4CF2-B259-59797F1CE7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71143-2880-46E5-96C2-5135A6CDC0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5E5AF-0353-4ACB-8790-E5336CD12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AA946-62FB-415A-B37E-05E444678A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2AD82-9B9E-42D1-BC87-D5EC46FC93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AA439-3B3D-4D64-9352-816E254DEB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267DA-52A5-449F-9842-EC4177C791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9A282-9882-4DE9-9FAF-0C0ADB4543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F32E0-F228-4265-B66E-059B8DA23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E559F-FDC4-469E-A3D1-15EB6D1D41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351D1-E328-4044-AF9F-78A0F26204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076F3-3B99-4ED2-9909-4086888579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0CCB5-64C7-4A3F-B821-2AF321610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C260E-D393-4FA9-A33C-2D52333F2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48E03-5AD6-492B-9C3D-78A14FB482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704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704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8704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4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8705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705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705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8705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05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705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705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8705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5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6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8706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6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6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8706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6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6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8706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6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8707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7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7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8707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7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7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8707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7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7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8707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8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8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8708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8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8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8708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8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8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8708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8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9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8709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9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9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8709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9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8709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09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09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871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0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8710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0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0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8710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0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0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8710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1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1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8711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1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1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8711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1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1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8711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1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712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12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8712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8712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2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2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8712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2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2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712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3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3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7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3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713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3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3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713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3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4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714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4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4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871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4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8714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4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4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8715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5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715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8715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715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8715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5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5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5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5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6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17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717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17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17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718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718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EA89261-DA0B-49CB-9187-3FEF4960A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523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95236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95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ED41BA7-404C-4E51-AB69-CE7404E58B7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3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3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C1A1628-5969-4936-85F2-1D17D235DB2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WordArt 4"/>
          <p:cNvSpPr>
            <a:spLocks noChangeArrowheads="1" noChangeShapeType="1" noTextEdit="1"/>
          </p:cNvSpPr>
          <p:nvPr/>
        </p:nvSpPr>
        <p:spPr bwMode="auto">
          <a:xfrm>
            <a:off x="107950" y="277813"/>
            <a:ext cx="8856663" cy="142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65"/>
              </a:avLst>
            </a:prstTxWarp>
          </a:bodyPr>
          <a:lstStyle/>
          <a:p>
            <a:r>
              <a:rPr lang="ru-RU" sz="3600" kern="10">
                <a:ln w="12700" cmpd="sng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Использование информационных технологий </a:t>
            </a:r>
          </a:p>
          <a:p>
            <a:r>
              <a:rPr lang="ru-RU" sz="3600" kern="10">
                <a:ln w="12700" cmpd="sng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для проверки знаний.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28662" y="2276475"/>
            <a:ext cx="73152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Тест  по теме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«Скульптура»</a:t>
            </a:r>
          </a:p>
          <a:p>
            <a:pPr>
              <a:spcBef>
                <a:spcPct val="50000"/>
              </a:spcBef>
            </a:pPr>
            <a:r>
              <a:rPr lang="ru-RU" sz="4400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 </a:t>
            </a:r>
            <a:r>
              <a:rPr lang="ru-RU" sz="4400" i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6 класс </a:t>
            </a:r>
            <a:endParaRPr lang="ru-RU" sz="4400" i="1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76250"/>
            <a:ext cx="6400800" cy="971550"/>
          </a:xfrm>
        </p:spPr>
        <p:txBody>
          <a:bodyPr/>
          <a:lstStyle/>
          <a:p>
            <a:r>
              <a:rPr lang="ru-RU" sz="3200" dirty="0"/>
              <a:t>7. </a:t>
            </a:r>
            <a:r>
              <a:rPr lang="ru-RU" sz="3200" dirty="0" smtClean="0"/>
              <a:t>Для работы с камнем скульптор  не использует: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зубила;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ножи;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>
                <a:hlinkClick r:id="rId2" action="ppaction://hlinksldjump"/>
              </a:rPr>
              <a:t>В) молотки?</a:t>
            </a:r>
            <a:endParaRPr lang="ru-RU" dirty="0"/>
          </a:p>
        </p:txBody>
      </p:sp>
      <p:pic>
        <p:nvPicPr>
          <p:cNvPr id="76804" name="Picture 4" descr="J028274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997200"/>
            <a:ext cx="2305050" cy="2155825"/>
          </a:xfrm>
          <a:prstGeom prst="rect">
            <a:avLst/>
          </a:prstGeom>
          <a:noFill/>
        </p:spPr>
      </p:pic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C7C03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6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521" y="1344"/>
              <a:ext cx="4082" cy="9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6808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8.Как называется способ работы, когда скульптор использует глину:</a:t>
            </a:r>
            <a:endParaRPr lang="ru-RU" sz="32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ваяние;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лепка;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>
                <a:hlinkClick r:id="rId2" action="ppaction://hlinksldjump"/>
              </a:rPr>
              <a:t>В) отливка?</a:t>
            </a:r>
            <a:endParaRPr lang="ru-RU" dirty="0"/>
          </a:p>
        </p:txBody>
      </p:sp>
      <p:pic>
        <p:nvPicPr>
          <p:cNvPr id="77828" name="Picture 4" descr="J02827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700213"/>
            <a:ext cx="2376487" cy="2011362"/>
          </a:xfrm>
          <a:prstGeom prst="rect">
            <a:avLst/>
          </a:prstGeom>
          <a:noFill/>
        </p:spPr>
      </p:pic>
      <p:grpSp>
        <p:nvGrpSpPr>
          <p:cNvPr id="778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490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0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748" y="1434"/>
              <a:ext cx="3992" cy="8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7832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85728"/>
            <a:ext cx="6400800" cy="1219200"/>
          </a:xfrm>
        </p:spPr>
        <p:txBody>
          <a:bodyPr/>
          <a:lstStyle/>
          <a:p>
            <a:r>
              <a:rPr lang="ru-RU" sz="3200" dirty="0" smtClean="0"/>
              <a:t>9.Скульптор не может высекать свое произведение:</a:t>
            </a:r>
            <a:endParaRPr lang="ru-RU" sz="32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из дерева;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из мрамора;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В) </a:t>
            </a:r>
            <a:r>
              <a:rPr lang="ru-RU" dirty="0" smtClean="0">
                <a:hlinkClick r:id="rId3" action="ppaction://hlinksldjump"/>
              </a:rPr>
              <a:t>из гранита?</a:t>
            </a:r>
            <a:endParaRPr lang="ru-RU" dirty="0"/>
          </a:p>
        </p:txBody>
      </p:sp>
      <p:pic>
        <p:nvPicPr>
          <p:cNvPr id="78852" name="Picture 4" descr="J028275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924175"/>
            <a:ext cx="2592387" cy="2011363"/>
          </a:xfrm>
          <a:prstGeom prst="rect">
            <a:avLst/>
          </a:prstGeom>
          <a:noFill/>
        </p:spPr>
      </p:pic>
      <p:grpSp>
        <p:nvGrpSpPr>
          <p:cNvPr id="7885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4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748" y="1434"/>
              <a:ext cx="3992" cy="8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8856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10. К монументальной </a:t>
            </a:r>
            <a:r>
              <a:rPr lang="ru-RU" sz="3200" dirty="0" smtClean="0"/>
              <a:t>скульптуре относятся:</a:t>
            </a:r>
            <a:endParaRPr lang="ru-RU" sz="3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5700" y="1857364"/>
            <a:ext cx="5116513" cy="419259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статуи; </a:t>
            </a: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Б) </a:t>
            </a:r>
            <a:r>
              <a:rPr lang="ru-RU" dirty="0" smtClean="0">
                <a:hlinkClick r:id="rId2" action="ppaction://hlinksldjump"/>
              </a:rPr>
              <a:t>статуэтки;</a:t>
            </a: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В) </a:t>
            </a:r>
            <a:r>
              <a:rPr lang="ru-RU" dirty="0" smtClean="0">
                <a:hlinkClick r:id="rId3" action="ppaction://hlinksldjump"/>
              </a:rPr>
              <a:t>памятники?</a:t>
            </a:r>
            <a:endParaRPr lang="ru-RU" dirty="0"/>
          </a:p>
        </p:txBody>
      </p:sp>
      <p:pic>
        <p:nvPicPr>
          <p:cNvPr id="79876" name="Picture 4" descr="J028274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2357430"/>
            <a:ext cx="2016125" cy="1651000"/>
          </a:xfrm>
          <a:prstGeom prst="rect">
            <a:avLst/>
          </a:prstGeom>
          <a:noFill/>
        </p:spPr>
      </p:pic>
      <p:grpSp>
        <p:nvGrpSpPr>
          <p:cNvPr id="7987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A4B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8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748" y="1434"/>
              <a:ext cx="3992" cy="8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9880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5300663"/>
            <a:ext cx="936625" cy="7921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11. Как ещё называют скульптуру малых форм? </a:t>
            </a:r>
            <a:endParaRPr lang="ru-RU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57364"/>
            <a:ext cx="6400800" cy="42386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керамика;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мелкая пластика;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В) </a:t>
            </a:r>
            <a:r>
              <a:rPr lang="ru-RU" dirty="0" smtClean="0">
                <a:hlinkClick r:id="rId2" action="ppaction://hlinksldjump"/>
              </a:rPr>
              <a:t>монумент? </a:t>
            </a:r>
            <a:endParaRPr lang="ru-RU" dirty="0"/>
          </a:p>
        </p:txBody>
      </p:sp>
      <p:pic>
        <p:nvPicPr>
          <p:cNvPr id="71684" name="Picture 4" descr="J028274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4005263"/>
            <a:ext cx="2519362" cy="1652587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1306B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WordArt 9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612" y="1389"/>
              <a:ext cx="4037" cy="9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1693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28600"/>
            <a:ext cx="7339034" cy="1219200"/>
          </a:xfrm>
        </p:spPr>
        <p:txBody>
          <a:bodyPr/>
          <a:lstStyle/>
          <a:p>
            <a:r>
              <a:rPr lang="ru-RU" dirty="0" smtClean="0"/>
              <a:t>        12.Что не относится к</a:t>
            </a:r>
            <a:br>
              <a:rPr lang="ru-RU" dirty="0" smtClean="0"/>
            </a:br>
            <a:r>
              <a:rPr lang="ru-RU" dirty="0" smtClean="0"/>
              <a:t>      монументальной скульптуре? </a:t>
            </a:r>
            <a:endParaRPr lang="ru-RU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57364"/>
            <a:ext cx="6400800" cy="42386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памятник;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статуэтки;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В) </a:t>
            </a:r>
            <a:r>
              <a:rPr lang="ru-RU" dirty="0" smtClean="0">
                <a:hlinkClick r:id="rId2" action="ppaction://hlinksldjump"/>
              </a:rPr>
              <a:t>монумент? </a:t>
            </a:r>
            <a:endParaRPr lang="ru-RU" dirty="0"/>
          </a:p>
        </p:txBody>
      </p:sp>
      <p:pic>
        <p:nvPicPr>
          <p:cNvPr id="71684" name="Picture 4" descr="J028274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4005263"/>
            <a:ext cx="2519362" cy="1652587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8072422"/>
            <a:chOff x="0" y="0"/>
            <a:chExt cx="5760" cy="4320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1306B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WordArt 9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612" y="1389"/>
              <a:ext cx="4037" cy="9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1693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76250"/>
            <a:ext cx="6400800" cy="971550"/>
          </a:xfrm>
        </p:spPr>
        <p:txBody>
          <a:bodyPr/>
          <a:lstStyle/>
          <a:p>
            <a:r>
              <a:rPr lang="ru-RU" sz="3200" dirty="0" smtClean="0"/>
              <a:t>13. Место станковой скульптуры: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внутри помещений;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в парках;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>
                <a:hlinkClick r:id="rId2" action="ppaction://hlinksldjump"/>
              </a:rPr>
              <a:t>В) на улицах?</a:t>
            </a:r>
            <a:endParaRPr lang="ru-RU" dirty="0"/>
          </a:p>
        </p:txBody>
      </p:sp>
      <p:pic>
        <p:nvPicPr>
          <p:cNvPr id="76804" name="Picture 4" descr="J028274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997200"/>
            <a:ext cx="2305050" cy="21558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C7C03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6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521" y="1344"/>
              <a:ext cx="4082" cy="9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6808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476250"/>
            <a:ext cx="7553348" cy="971550"/>
          </a:xfrm>
        </p:spPr>
        <p:txBody>
          <a:bodyPr/>
          <a:lstStyle/>
          <a:p>
            <a:r>
              <a:rPr lang="ru-RU" sz="3200" dirty="0" smtClean="0"/>
              <a:t>14. Монумент  чаще всего размещают: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на площадях;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в жилых домах;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>
                <a:hlinkClick r:id="rId2" action="ppaction://hlinksldjump"/>
              </a:rPr>
              <a:t>В) </a:t>
            </a:r>
            <a:r>
              <a:rPr lang="ru-RU" dirty="0" err="1" smtClean="0">
                <a:hlinkClick r:id="rId2" action="ppaction://hlinksldjump"/>
              </a:rPr>
              <a:t>в</a:t>
            </a:r>
            <a:r>
              <a:rPr lang="ru-RU" dirty="0" smtClean="0">
                <a:hlinkClick r:id="rId2" action="ppaction://hlinksldjump"/>
              </a:rPr>
              <a:t> музеях?</a:t>
            </a:r>
            <a:endParaRPr lang="ru-RU" dirty="0"/>
          </a:p>
        </p:txBody>
      </p:sp>
      <p:pic>
        <p:nvPicPr>
          <p:cNvPr id="76804" name="Picture 4" descr="J028274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997200"/>
            <a:ext cx="2305050" cy="21558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C7C03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6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521" y="1344"/>
              <a:ext cx="4082" cy="9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6808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05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0900" name="Rectangle 4">
              <a:hlinkClick r:id="" action="ppaction://hlinkshowjump?jump=lastslideviewed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2" name="WordArt 6" descr="Бумажный пакет">
              <a:hlinkClick r:id="" action="ppaction://hlinkshowjump?jump=lastslideviewed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84" y="799"/>
              <a:ext cx="3629" cy="6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НЕПРАВИЛЬНО!</a:t>
              </a:r>
            </a:p>
          </p:txBody>
        </p:sp>
        <p:pic>
          <p:nvPicPr>
            <p:cNvPr id="80903" name="Picture 7" descr="J0254419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1706"/>
              <a:ext cx="2586" cy="1994"/>
            </a:xfrm>
            <a:prstGeom prst="rect">
              <a:avLst/>
            </a:prstGeom>
            <a:noFill/>
          </p:spPr>
        </p:pic>
      </p:grpSp>
      <p:sp>
        <p:nvSpPr>
          <p:cNvPr id="80906" name="AutoShape 1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659563" y="3500438"/>
            <a:ext cx="1008062" cy="10080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28802"/>
            <a:ext cx="7620000" cy="3071834"/>
          </a:xfrm>
          <a:solidFill>
            <a:srgbClr val="FFFF00">
              <a:alpha val="50000"/>
            </a:srgbClr>
          </a:solidFill>
          <a:ln/>
        </p:spPr>
        <p:txBody>
          <a:bodyPr/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</a:t>
            </a:r>
            <a:r>
              <a:rPr lang="ru-RU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внимательными!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Ответы записывайте </a:t>
            </a:r>
            <a:r>
              <a:rPr lang="ru-RU" b="1" i="1" u="sng" dirty="0" smtClean="0">
                <a:solidFill>
                  <a:schemeClr val="accent5">
                    <a:lumMod val="25000"/>
                  </a:schemeClr>
                </a:solidFill>
              </a:rPr>
              <a:t>только</a:t>
            </a:r>
            <a:br>
              <a:rPr lang="ru-RU" b="1" i="1" u="sng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 печатными буквами А,Б,В</a:t>
            </a:r>
            <a:endParaRPr lang="ru-RU" b="1" i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2214555"/>
            <a:ext cx="6429420" cy="3000396"/>
          </a:xfrm>
        </p:spPr>
        <p:txBody>
          <a:bodyPr/>
          <a:lstStyle/>
          <a:p>
            <a:r>
              <a:rPr lang="ru-RU" sz="9600" dirty="0" smtClean="0">
                <a:solidFill>
                  <a:srgbClr val="FFFF00"/>
                </a:solidFill>
              </a:rPr>
              <a:t>                    УДАЧИ!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692150"/>
            <a:ext cx="6742130" cy="1219200"/>
          </a:xfrm>
        </p:spPr>
        <p:txBody>
          <a:bodyPr/>
          <a:lstStyle/>
          <a:p>
            <a:r>
              <a:rPr lang="ru-RU" sz="3200" dirty="0"/>
              <a:t>1. </a:t>
            </a:r>
            <a:r>
              <a:rPr lang="ru-RU" sz="3200" dirty="0" smtClean="0"/>
              <a:t>Как ещё называют скульптора?</a:t>
            </a:r>
            <a:endParaRPr lang="ru-RU" sz="32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02" y="2786058"/>
            <a:ext cx="3959225" cy="2262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А) </a:t>
            </a:r>
            <a:r>
              <a:rPr lang="ru-RU" dirty="0" smtClean="0">
                <a:hlinkClick r:id="rId2" action="ppaction://hlinksldjump"/>
              </a:rPr>
              <a:t>секач;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Б) </a:t>
            </a:r>
            <a:r>
              <a:rPr lang="ru-RU" dirty="0" smtClean="0">
                <a:hlinkClick r:id="rId2" action="ppaction://hlinksldjump"/>
              </a:rPr>
              <a:t>гончар;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В) </a:t>
            </a:r>
            <a:r>
              <a:rPr lang="ru-RU" dirty="0" smtClean="0">
                <a:hlinkClick r:id="rId3" action="ppaction://hlinksldjump"/>
              </a:rPr>
              <a:t>ваятель?</a:t>
            </a:r>
            <a:endParaRPr lang="ru-RU" dirty="0"/>
          </a:p>
        </p:txBody>
      </p:sp>
      <p:pic>
        <p:nvPicPr>
          <p:cNvPr id="70660" name="Picture 4" descr="J02827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2276475"/>
            <a:ext cx="1943100" cy="2155825"/>
          </a:xfrm>
          <a:prstGeom prst="rect">
            <a:avLst/>
          </a:prstGeom>
          <a:noFill/>
        </p:spPr>
      </p:pic>
      <p:sp>
        <p:nvSpPr>
          <p:cNvPr id="70661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smtClean="0"/>
              <a:t>Какое скульптурное изображение никогда не опускается ниже пояса? </a:t>
            </a:r>
            <a:endParaRPr lang="ru-RU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57364"/>
            <a:ext cx="6400800" cy="42386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памятник;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бюст;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В) </a:t>
            </a:r>
            <a:r>
              <a:rPr lang="ru-RU" dirty="0" smtClean="0">
                <a:hlinkClick r:id="rId2" action="ppaction://hlinksldjump"/>
              </a:rPr>
              <a:t>статуя? </a:t>
            </a:r>
            <a:endParaRPr lang="ru-RU" dirty="0"/>
          </a:p>
        </p:txBody>
      </p:sp>
      <p:pic>
        <p:nvPicPr>
          <p:cNvPr id="71684" name="Picture 4" descr="J028274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4005263"/>
            <a:ext cx="2519362" cy="1652587"/>
          </a:xfrm>
          <a:prstGeom prst="rect">
            <a:avLst/>
          </a:prstGeom>
          <a:noFill/>
        </p:spPr>
      </p:pic>
      <p:grpSp>
        <p:nvGrpSpPr>
          <p:cNvPr id="7169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1306B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WordArt 9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612" y="1389"/>
              <a:ext cx="4037" cy="9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1693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3. </a:t>
            </a:r>
            <a:r>
              <a:rPr lang="ru-RU" sz="3200" dirty="0" smtClean="0"/>
              <a:t>В чью статую влюбился скульптор </a:t>
            </a:r>
            <a:r>
              <a:rPr lang="ru-RU" sz="3200" dirty="0" err="1" smtClean="0"/>
              <a:t>Пигмалион</a:t>
            </a:r>
            <a:r>
              <a:rPr lang="ru-RU" sz="3200" dirty="0" smtClean="0"/>
              <a:t>:   </a:t>
            </a:r>
            <a:endParaRPr lang="ru-RU" sz="32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Афродиты;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Б) </a:t>
            </a:r>
            <a:r>
              <a:rPr lang="ru-RU" dirty="0" smtClean="0">
                <a:hlinkClick r:id="rId2" action="ppaction://hlinksldjump"/>
              </a:rPr>
              <a:t>Мегеры;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В) </a:t>
            </a:r>
            <a:r>
              <a:rPr lang="ru-RU" dirty="0" smtClean="0">
                <a:hlinkClick r:id="rId3" action="ppaction://hlinksldjump"/>
              </a:rPr>
              <a:t>Галатеи?</a:t>
            </a:r>
            <a:endParaRPr lang="ru-RU" dirty="0"/>
          </a:p>
        </p:txBody>
      </p:sp>
      <p:pic>
        <p:nvPicPr>
          <p:cNvPr id="72708" name="Picture 4" descr="J02827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860800"/>
            <a:ext cx="2663825" cy="2160588"/>
          </a:xfrm>
          <a:prstGeom prst="rect">
            <a:avLst/>
          </a:prstGeom>
          <a:noFill/>
        </p:spPr>
      </p:pic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6" name="WordArt 12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612" y="1389"/>
              <a:ext cx="4037" cy="9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2717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14290"/>
            <a:ext cx="6400800" cy="1219200"/>
          </a:xfrm>
        </p:spPr>
        <p:txBody>
          <a:bodyPr/>
          <a:lstStyle/>
          <a:p>
            <a:r>
              <a:rPr lang="ru-RU" sz="3200" dirty="0"/>
              <a:t>4. </a:t>
            </a:r>
            <a:r>
              <a:rPr lang="ru-RU" sz="3200" dirty="0" smtClean="0"/>
              <a:t>Как называют скульптуру человека без рук, без ног, без головы:</a:t>
            </a:r>
            <a:endParaRPr lang="ru-RU" sz="32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бюст 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торс;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В) </a:t>
            </a:r>
            <a:r>
              <a:rPr lang="ru-RU" dirty="0" smtClean="0">
                <a:hlinkClick r:id="rId2" action="ppaction://hlinksldjump"/>
              </a:rPr>
              <a:t>статуэтка?</a:t>
            </a:r>
            <a:endParaRPr lang="ru-RU" dirty="0"/>
          </a:p>
        </p:txBody>
      </p:sp>
      <p:pic>
        <p:nvPicPr>
          <p:cNvPr id="73732" name="Picture 4" descr="J02827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573463"/>
            <a:ext cx="3168650" cy="2082800"/>
          </a:xfrm>
          <a:prstGeom prst="rect">
            <a:avLst/>
          </a:prstGeom>
          <a:noFill/>
        </p:spPr>
      </p:pic>
      <p:grpSp>
        <p:nvGrpSpPr>
          <p:cNvPr id="73737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WordArt 7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793" y="1162"/>
              <a:ext cx="3947" cy="9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373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5. </a:t>
            </a:r>
            <a:r>
              <a:rPr lang="ru-RU" sz="3200" dirty="0" smtClean="0"/>
              <a:t>Что из перечисленного скульптор  не использует в своей работе? </a:t>
            </a:r>
            <a:endParaRPr lang="ru-RU" sz="32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773238"/>
            <a:ext cx="6400800" cy="4322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А) </a:t>
            </a:r>
            <a:r>
              <a:rPr lang="ru-RU" dirty="0" smtClean="0">
                <a:hlinkClick r:id="rId2" action="ppaction://hlinksldjump"/>
              </a:rPr>
              <a:t>палитру;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Б) </a:t>
            </a:r>
            <a:r>
              <a:rPr lang="ru-RU" dirty="0" smtClean="0">
                <a:hlinkClick r:id="rId3" action="ppaction://hlinksldjump"/>
              </a:rPr>
              <a:t>киянку(деревянный молоток);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В) </a:t>
            </a:r>
            <a:r>
              <a:rPr lang="ru-RU" dirty="0" smtClean="0">
                <a:hlinkClick r:id="rId3" action="ppaction://hlinksldjump"/>
              </a:rPr>
              <a:t>резцы?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      </a:t>
            </a:r>
          </a:p>
        </p:txBody>
      </p:sp>
      <p:pic>
        <p:nvPicPr>
          <p:cNvPr id="74756" name="Picture 4" descr="J02827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860800"/>
            <a:ext cx="2447925" cy="1939925"/>
          </a:xfrm>
          <a:prstGeom prst="rect">
            <a:avLst/>
          </a:prstGeom>
          <a:noFill/>
        </p:spPr>
      </p:pic>
      <p:grpSp>
        <p:nvGrpSpPr>
          <p:cNvPr id="7475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58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884" y="1434"/>
              <a:ext cx="3901" cy="8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5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4760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6. «Искусством отсекать лишнее» назвал скульптуру великий мастер: </a:t>
            </a:r>
            <a:endParaRPr lang="ru-RU" sz="32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700213"/>
            <a:ext cx="6400800" cy="43957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А</a:t>
            </a:r>
            <a:r>
              <a:rPr lang="ru-RU" dirty="0" smtClean="0">
                <a:hlinkClick r:id="rId2" action="ppaction://hlinksldjump"/>
              </a:rPr>
              <a:t>) француз </a:t>
            </a:r>
            <a:r>
              <a:rPr lang="ru-RU" dirty="0" err="1" smtClean="0">
                <a:hlinkClick r:id="rId2" action="ppaction://hlinksldjump"/>
              </a:rPr>
              <a:t>Этьен</a:t>
            </a:r>
            <a:r>
              <a:rPr lang="ru-RU" dirty="0" smtClean="0">
                <a:hlinkClick r:id="rId2" action="ppaction://hlinksldjump"/>
              </a:rPr>
              <a:t> Морис Фальконе;</a:t>
            </a: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dirty="0">
                <a:hlinkClick r:id="rId2" action="ppaction://hlinksldjump"/>
              </a:rPr>
              <a:t>Б) </a:t>
            </a:r>
            <a:r>
              <a:rPr lang="ru-RU" dirty="0" smtClean="0">
                <a:hlinkClick r:id="rId2" action="ppaction://hlinksldjump"/>
              </a:rPr>
              <a:t>итальянец </a:t>
            </a:r>
            <a:r>
              <a:rPr lang="ru-RU" dirty="0" err="1" smtClean="0">
                <a:hlinkClick r:id="rId2" action="ppaction://hlinksldjump"/>
              </a:rPr>
              <a:t>Бенвенуто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err="1" smtClean="0">
                <a:hlinkClick r:id="rId2" action="ppaction://hlinksldjump"/>
              </a:rPr>
              <a:t>Челлини</a:t>
            </a:r>
            <a:r>
              <a:rPr lang="ru-RU" dirty="0" smtClean="0">
                <a:hlinkClick r:id="rId2" action="ppaction://hlinksldjump"/>
              </a:rPr>
              <a:t>;</a:t>
            </a: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dirty="0">
                <a:hlinkClick r:id="rId3" action="ppaction://hlinksldjump"/>
              </a:rPr>
              <a:t>В</a:t>
            </a:r>
            <a:r>
              <a:rPr lang="ru-RU" dirty="0" smtClean="0">
                <a:hlinkClick r:id="rId3" action="ppaction://hlinksldjump"/>
              </a:rPr>
              <a:t>)  итальянец Микеланджело </a:t>
            </a:r>
            <a:r>
              <a:rPr lang="ru-RU" dirty="0" err="1" smtClean="0">
                <a:hlinkClick r:id="rId3" action="ppaction://hlinksldjump"/>
              </a:rPr>
              <a:t>Буонаротти</a:t>
            </a:r>
            <a:r>
              <a:rPr lang="ru-RU" dirty="0" smtClean="0">
                <a:hlinkClick r:id="rId3" action="ppaction://hlinksldjump"/>
              </a:rPr>
              <a:t>?</a:t>
            </a:r>
            <a:endParaRPr lang="ru-RU" dirty="0"/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26A0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2" name="WordArt 6" descr="Бумажный пакет"/>
            <p:cNvSpPr>
              <a:spLocks noChangeArrowheads="1" noChangeShapeType="1" noTextEdit="1"/>
            </p:cNvSpPr>
            <p:nvPr/>
          </p:nvSpPr>
          <p:spPr bwMode="auto">
            <a:xfrm>
              <a:off x="748" y="1389"/>
              <a:ext cx="3946" cy="8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4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ПРАВИЛЬНО!</a:t>
              </a:r>
            </a:p>
          </p:txBody>
        </p:sp>
      </p:grpSp>
      <p:sp>
        <p:nvSpPr>
          <p:cNvPr id="7578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5661025"/>
            <a:ext cx="936625" cy="792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theme/theme1.xml><?xml version="1.0" encoding="utf-8"?>
<a:theme xmlns:a="http://schemas.openxmlformats.org/drawingml/2006/main" name="начало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начало</Template>
  <TotalTime>121</TotalTime>
  <Words>367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начало</vt:lpstr>
      <vt:lpstr>План</vt:lpstr>
      <vt:lpstr>Орбита</vt:lpstr>
      <vt:lpstr>Слайд 1</vt:lpstr>
      <vt:lpstr>   Будьте внимательными!   Ответы записывайте только  печатными буквами А,Б,В</vt:lpstr>
      <vt:lpstr>                    УДАЧИ!</vt:lpstr>
      <vt:lpstr>1. Как ещё называют скульптора?</vt:lpstr>
      <vt:lpstr>2. Какое скульптурное изображение никогда не опускается ниже пояса? </vt:lpstr>
      <vt:lpstr>3. В чью статую влюбился скульптор Пигмалион:   </vt:lpstr>
      <vt:lpstr>4. Как называют скульптуру человека без рук, без ног, без головы:</vt:lpstr>
      <vt:lpstr>5. Что из перечисленного скульптор  не использует в своей работе? </vt:lpstr>
      <vt:lpstr>6. «Искусством отсекать лишнее» назвал скульптуру великий мастер: </vt:lpstr>
      <vt:lpstr>7. Для работы с камнем скульптор  не использует: </vt:lpstr>
      <vt:lpstr>8.Как называется способ работы, когда скульптор использует глину:</vt:lpstr>
      <vt:lpstr>9.Скульптор не может высекать свое произведение:</vt:lpstr>
      <vt:lpstr>10. К монументальной скульптуре относятся:</vt:lpstr>
      <vt:lpstr>11. Как ещё называют скульптуру малых форм? </vt:lpstr>
      <vt:lpstr>        12.Что не относится к       монументальной скульптуре? </vt:lpstr>
      <vt:lpstr>13. Место станковой скульптуры: </vt:lpstr>
      <vt:lpstr>14. Монумент  чаще всего размещают: 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лора</dc:creator>
  <cp:lastModifiedBy>лора</cp:lastModifiedBy>
  <cp:revision>13</cp:revision>
  <dcterms:created xsi:type="dcterms:W3CDTF">2010-02-06T13:08:55Z</dcterms:created>
  <dcterms:modified xsi:type="dcterms:W3CDTF">2010-02-06T15:11:04Z</dcterms:modified>
</cp:coreProperties>
</file>