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wm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556792"/>
            <a:ext cx="9324527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Цветущие кустарники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00" y="4653136"/>
            <a:ext cx="2450393" cy="21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0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0"/>
            <a:ext cx="5966666" cy="80695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Парковая роза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9144000" cy="5760640"/>
          </a:xfrm>
        </p:spPr>
        <p:txBody>
          <a:bodyPr/>
          <a:lstStyle/>
          <a:p>
            <a:pPr algn="l"/>
            <a:r>
              <a:rPr lang="ru-RU" dirty="0"/>
              <a:t>это обычно густооблиственные кустарники высотой до 1,5 м. Зацветают они раньше других групп в первой половине июня и цветут обильно более месяца. Осенью кусты некоторых из них не менее нарядны благодаря яркой окраске листьев и </a:t>
            </a:r>
            <a:r>
              <a:rPr lang="ru-RU" dirty="0" smtClean="0"/>
              <a:t>плодов.</a:t>
            </a:r>
          </a:p>
          <a:p>
            <a:pPr algn="l"/>
            <a:r>
              <a:rPr lang="ru-RU" dirty="0"/>
              <a:t>Цветёт большинство из них один раз за сезон, но цветение продолжается на протяжении 1 – 2 месяцев. Розы бывают самых разных цветов – от насыщенного фиолетового до снежно-белого. Есть одноцветные, но имеются и пёстрые. Форма цветов обычно махровая, такие розы имеют до полутора сотен лепестков. Высота кустов 100 – 200 см. В преддверии холодных зимних месяцев розы рекомендуется укрывать, однако некоторые гибриды можно оставить без укрытия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86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" y="20153"/>
            <a:ext cx="5342979" cy="40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0"/>
            <a:ext cx="4045672" cy="455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" y="3574629"/>
            <a:ext cx="4893991" cy="3283371"/>
          </a:xfrm>
          <a:prstGeom prst="rect">
            <a:avLst/>
          </a:prstGeom>
        </p:spPr>
      </p:pic>
      <p:pic>
        <p:nvPicPr>
          <p:cNvPr id="2054" name="Picture 6" descr="C:\Program Files (x86)\Microsoft Office\MEDIA\CAGCAT10\j0281904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07" y="4157219"/>
            <a:ext cx="2856787" cy="2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9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5966666" cy="8789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Жасмин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9144000" cy="587727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/>
              <a:t>Прямостоящий </a:t>
            </a:r>
            <a:r>
              <a:rPr lang="ru-RU" dirty="0"/>
              <a:t>вид жасмина, который представляет собой куст высотой 1,5 метра. Стебель гибкий, прутьевидный; ветви гладкие и довольно тонкие. Листья обычно спарены по два листочка. Цветет жасмин кустарниковый </a:t>
            </a:r>
            <a:r>
              <a:rPr lang="ru-RU" dirty="0" smtClean="0"/>
              <a:t>полузонтиками</a:t>
            </a:r>
            <a:r>
              <a:rPr lang="ru-RU" dirty="0"/>
              <a:t>, которые располагаются на боковых ветках</a:t>
            </a:r>
            <a:r>
              <a:rPr lang="ru-RU" dirty="0" smtClean="0"/>
              <a:t>.</a:t>
            </a:r>
          </a:p>
          <a:p>
            <a:pPr algn="l"/>
            <a:r>
              <a:rPr lang="ru-RU" dirty="0"/>
              <a:t>Жасмин любит солнце, однако, лучше избегать участков с прямыми солнечными лучами в течение всего дня. Для этого кустарника очень важна влажность и температурный режим</a:t>
            </a:r>
            <a:r>
              <a:rPr lang="ru-RU" dirty="0" smtClean="0"/>
              <a:t>.</a:t>
            </a:r>
          </a:p>
          <a:p>
            <a:pPr algn="l"/>
            <a:r>
              <a:rPr lang="ru-RU" dirty="0"/>
              <a:t>В зимнее и осеннее время для жасмина необходима более низкая температура, чем летом и весной, что отлично подходит для отечественного климата</a:t>
            </a:r>
            <a:r>
              <a:rPr lang="ru-RU" dirty="0" smtClean="0"/>
              <a:t>.</a:t>
            </a:r>
            <a:endParaRPr lang="ru-RU" dirty="0"/>
          </a:p>
          <a:p>
            <a:pPr algn="l"/>
            <a:r>
              <a:rPr lang="ru-RU" dirty="0"/>
              <a:t>Многие сорта жасмина морозоустойчивы – этот куст не придется накрывать на зимний период. Цветет многолетник в июне, июле. Цветение очень обильное, соцветия белого или кремового оттенка, с ярко-выраженным экзотическим ароматом. Высота кустарника обычно не превышает двух метров</a:t>
            </a:r>
            <a:r>
              <a:rPr lang="ru-RU" dirty="0" smtClean="0"/>
              <a:t>.</a:t>
            </a:r>
            <a:endParaRPr lang="ru-RU" dirty="0"/>
          </a:p>
          <a:p>
            <a:pPr algn="l"/>
            <a:r>
              <a:rPr lang="ru-RU" dirty="0"/>
              <a:t>Чтобы цветение жасмина было обильным и пышным, куст многолетника нужно подкармливать перегноем, хорошо поливать, срезать сухие побеги и удалять сорняки.</a:t>
            </a:r>
          </a:p>
        </p:txBody>
      </p:sp>
    </p:spTree>
    <p:extLst>
      <p:ext uri="{BB962C8B-B14F-4D97-AF65-F5344CB8AC3E}">
        <p14:creationId xmlns:p14="http://schemas.microsoft.com/office/powerpoint/2010/main" val="243089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" y="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65" y="3145110"/>
            <a:ext cx="5569335" cy="371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2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5966666" cy="8789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Сирень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algn="l"/>
            <a:r>
              <a:rPr lang="ru-RU" dirty="0"/>
              <a:t>Кустарник крайне неприхотлив, может выращиваться на любых почвах (но не очень любит песчаные грунты), спокойно переносит даже сильные морозы</a:t>
            </a:r>
            <a:r>
              <a:rPr lang="ru-RU" dirty="0" smtClean="0"/>
              <a:t>.</a:t>
            </a:r>
            <a:endParaRPr lang="ru-RU" dirty="0"/>
          </a:p>
          <a:p>
            <a:pPr algn="l"/>
            <a:r>
              <a:rPr lang="ru-RU" dirty="0"/>
              <a:t>Для правильного развития и формирования куста необходимо регулярно срезать корневую поросль и удалять увядшие кисти соцветий</a:t>
            </a:r>
            <a:r>
              <a:rPr lang="ru-RU" dirty="0" smtClean="0"/>
              <a:t>.</a:t>
            </a:r>
            <a:endParaRPr lang="ru-RU" dirty="0"/>
          </a:p>
          <a:p>
            <a:pPr algn="l"/>
            <a:r>
              <a:rPr lang="ru-RU" dirty="0"/>
              <a:t>Сильный цветочный аромат кустов сирени знаком каждому, этот запах не спутаешь ни с чем. Сегодня </a:t>
            </a:r>
            <a:r>
              <a:rPr lang="ru-RU" dirty="0" err="1"/>
              <a:t>селекционировано</a:t>
            </a:r>
            <a:r>
              <a:rPr lang="ru-RU" dirty="0"/>
              <a:t> множество сортов этого кустарника: с махровыми цветками, с разноцветными лепестками, с цветами от белоснежного до насыщенно-бордового оттенка.</a:t>
            </a:r>
          </a:p>
        </p:txBody>
      </p:sp>
    </p:spTree>
    <p:extLst>
      <p:ext uri="{BB962C8B-B14F-4D97-AF65-F5344CB8AC3E}">
        <p14:creationId xmlns:p14="http://schemas.microsoft.com/office/powerpoint/2010/main" val="59629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0"/>
            <a:ext cx="57150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" y="3281869"/>
            <a:ext cx="5695151" cy="357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Дарина\обои\40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3747" y="2267741"/>
            <a:ext cx="5616624" cy="356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7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5966666" cy="80695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Гортензия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ru-RU" dirty="0"/>
              <a:t>Время цветения: июль — сентябрь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dirty="0"/>
              <a:t>Местоположение: лучше всего солнечное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ru-RU" dirty="0"/>
              <a:t>Размножение: черенками под стеклом летом</a:t>
            </a:r>
          </a:p>
          <a:p>
            <a:pPr algn="l"/>
            <a:r>
              <a:rPr lang="ru-RU" dirty="0"/>
              <a:t>Сорт Гортензии крупнолистной высотой 1,5 м — типичный сорт с округлыми соцветиями;— популярный сорт с плоскими соцветиями. Гортензия черешковая— сильнорослая </a:t>
            </a:r>
            <a:r>
              <a:rPr lang="ru-RU" dirty="0" err="1"/>
              <a:t>самоцепляющаяся</a:t>
            </a:r>
            <a:r>
              <a:rPr lang="ru-RU" dirty="0"/>
              <a:t> лиана с белыми цветками.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58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21"/>
            <a:ext cx="4966087" cy="372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65" y="0"/>
            <a:ext cx="4389669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" y="3294685"/>
            <a:ext cx="476726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06" y="2425700"/>
            <a:ext cx="5291137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48632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rgbClr val="212745"/>
      </a:dk1>
      <a:lt1>
        <a:sysClr val="window" lastClr="FFFFFF"/>
      </a:lt1>
      <a:dk2>
        <a:srgbClr val="212745"/>
      </a:dk2>
      <a:lt2>
        <a:srgbClr val="DBF6B9"/>
      </a:lt2>
      <a:accent1>
        <a:srgbClr val="CAF297"/>
      </a:accent1>
      <a:accent2>
        <a:srgbClr val="CAF297"/>
      </a:accent2>
      <a:accent3>
        <a:srgbClr val="A7EA52"/>
      </a:accent3>
      <a:accent4>
        <a:srgbClr val="9DE1CF"/>
      </a:accent4>
      <a:accent5>
        <a:srgbClr val="81D319"/>
      </a:accent5>
      <a:accent6>
        <a:srgbClr val="81D319"/>
      </a:accent6>
      <a:hlink>
        <a:srgbClr val="FF0000"/>
      </a:hlink>
      <a:folHlink>
        <a:srgbClr val="568C1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143</TotalTime>
  <Words>408</Words>
  <Application>Microsoft Office PowerPoint</Application>
  <PresentationFormat>Экран (4:3)</PresentationFormat>
  <Paragraphs>19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Цветущие кустарники</vt:lpstr>
      <vt:lpstr>Парковая роза</vt:lpstr>
      <vt:lpstr>Презентация PowerPoint</vt:lpstr>
      <vt:lpstr>Жасмин</vt:lpstr>
      <vt:lpstr>Презентация PowerPoint</vt:lpstr>
      <vt:lpstr>Сирень</vt:lpstr>
      <vt:lpstr>Презентация PowerPoint</vt:lpstr>
      <vt:lpstr>Гортензия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Царство</dc:title>
  <dc:creator>Дарина</dc:creator>
  <cp:lastModifiedBy>Дарина</cp:lastModifiedBy>
  <cp:revision>14</cp:revision>
  <dcterms:created xsi:type="dcterms:W3CDTF">2019-01-15T13:44:41Z</dcterms:created>
  <dcterms:modified xsi:type="dcterms:W3CDTF">2019-01-15T16:26:06Z</dcterms:modified>
</cp:coreProperties>
</file>