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3237-0B55-4932-AC21-CBCAD98F896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328F-6258-4F46-BA70-67482265D7D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3237-0B55-4932-AC21-CBCAD98F896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328F-6258-4F46-BA70-67482265D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3237-0B55-4932-AC21-CBCAD98F896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328F-6258-4F46-BA70-67482265D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3237-0B55-4932-AC21-CBCAD98F896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328F-6258-4F46-BA70-67482265D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3237-0B55-4932-AC21-CBCAD98F896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328F-6258-4F46-BA70-67482265D7D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3237-0B55-4932-AC21-CBCAD98F896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328F-6258-4F46-BA70-67482265D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3237-0B55-4932-AC21-CBCAD98F896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328F-6258-4F46-BA70-67482265D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3237-0B55-4932-AC21-CBCAD98F896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328F-6258-4F46-BA70-67482265D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3237-0B55-4932-AC21-CBCAD98F896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328F-6258-4F46-BA70-67482265D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3237-0B55-4932-AC21-CBCAD98F896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F328F-6258-4F46-BA70-67482265D7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3237-0B55-4932-AC21-CBCAD98F896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8BF328F-6258-4F46-BA70-67482265D7D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B33237-0B55-4932-AC21-CBCAD98F896D}" type="datetimeFigureOut">
              <a:rPr lang="ru-RU" smtClean="0"/>
              <a:t>17.11.2018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BF328F-6258-4F46-BA70-67482265D7D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Собака со щенятами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mg-2.artonline.ru/paintings/SEREJA/main_sobakasoschenyatami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3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Поток</vt:lpstr>
      <vt:lpstr>Собака со щенятами</vt:lpstr>
      <vt:lpstr>Слайд 2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Собака со щенятами</dc:title>
  <dc:creator>Алмаз Мухаметьяров</dc:creator>
  <cp:lastModifiedBy>Алмаз Мухаметьяров</cp:lastModifiedBy>
  <cp:revision>1</cp:revision>
  <dcterms:created xsi:type="dcterms:W3CDTF">2018-11-17T18:03:16Z</dcterms:created>
  <dcterms:modified xsi:type="dcterms:W3CDTF">2018-11-17T18:04:59Z</dcterms:modified>
</cp:coreProperties>
</file>