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Птицы Северо-Запада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Подготовлена Федоровой Е.В., воспитателем ГБДОУ №82 Московского р-на СПб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Кедровка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4463"/>
            <a:ext cx="7704856" cy="475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56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 сизый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19224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99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Галка обыкновенная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5658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Кряква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75252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99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8125"/>
            <a:ext cx="8229600" cy="1143000"/>
          </a:xfrm>
        </p:spPr>
        <p:txBody>
          <a:bodyPr/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6720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7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Лазоревка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66340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0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Варакушка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52728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28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Вальдшнеп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66" y="1628800"/>
            <a:ext cx="5976664" cy="45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4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Бормотушка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3538"/>
            <a:ext cx="7560840" cy="44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302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Птицы Северо-Запада</vt:lpstr>
      <vt:lpstr>Голубь сизый</vt:lpstr>
      <vt:lpstr>Галка обыкновенная</vt:lpstr>
      <vt:lpstr>Кряква</vt:lpstr>
      <vt:lpstr>Зяблик</vt:lpstr>
      <vt:lpstr>Лазоревка</vt:lpstr>
      <vt:lpstr>Варакушка</vt:lpstr>
      <vt:lpstr>Вальдшнеп</vt:lpstr>
      <vt:lpstr>Бормотушка</vt:lpstr>
      <vt:lpstr>Кедровка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Птицы Северо-Запада</dc:title>
  <dc:creator>User</dc:creator>
  <cp:lastModifiedBy>User</cp:lastModifiedBy>
  <cp:revision>6</cp:revision>
  <dcterms:created xsi:type="dcterms:W3CDTF">2018-12-28T21:26:46Z</dcterms:created>
  <dcterms:modified xsi:type="dcterms:W3CDTF">2018-12-28T22:07:58Z</dcterms:modified>
</cp:coreProperties>
</file>