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6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32" autoAdjust="0"/>
  </p:normalViewPr>
  <p:slideViewPr>
    <p:cSldViewPr>
      <p:cViewPr>
        <p:scale>
          <a:sx n="101" d="100"/>
          <a:sy n="101" d="100"/>
        </p:scale>
        <p:origin x="-10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45306-6DEA-4FBE-A0C2-976F0F9C574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65C0A-2803-4BDD-B941-18E4CDE78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1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65C0A-2803-4BDD-B941-18E4CDE7854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7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94421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ПО БЕЗОПАСНОСТИ ДВИЖЕНИЯ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Подготовлена воспитателем Федоровой Е.В.</a:t>
            </a:r>
          </a:p>
          <a:p>
            <a:r>
              <a:rPr lang="ru-RU" dirty="0">
                <a:solidFill>
                  <a:srgbClr val="0070C0"/>
                </a:solidFill>
              </a:rPr>
              <a:t>д</a:t>
            </a:r>
            <a:r>
              <a:rPr lang="ru-RU" smtClean="0">
                <a:solidFill>
                  <a:srgbClr val="0070C0"/>
                </a:solidFill>
              </a:rPr>
              <a:t>ля </a:t>
            </a:r>
            <a:r>
              <a:rPr lang="ru-RU" dirty="0" smtClean="0">
                <a:solidFill>
                  <a:srgbClr val="0070C0"/>
                </a:solidFill>
              </a:rPr>
              <a:t>воспитанников старшей группы ГБДОУ 82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5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ad-sosenka.ru/images/thumbnails/images/PDD/pdd-stihi-plakat-fit-426x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2568"/>
            <a:ext cx="4248472" cy="60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ad-sosenka.ru/images/thumbnails/images/PDD/pdd-stihi-plakaty-fit-426x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14" y="404664"/>
            <a:ext cx="4201666" cy="59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.d-cd.net/42a614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24" y="11724"/>
            <a:ext cx="4789039" cy="4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Если вдруг манёвр лихой</a:t>
            </a:r>
          </a:p>
          <a:p>
            <a:pPr algn="ctr"/>
            <a:r>
              <a:rPr lang="ru-RU" dirty="0"/>
              <a:t>Или столкновение,</a:t>
            </a:r>
          </a:p>
          <a:p>
            <a:pPr algn="ctr"/>
            <a:r>
              <a:rPr lang="ru-RU" dirty="0"/>
              <a:t>Защитит от травм ребёнка</a:t>
            </a:r>
          </a:p>
          <a:p>
            <a:pPr algn="ctr"/>
            <a:r>
              <a:rPr lang="ru-RU" dirty="0"/>
              <a:t>Детское сидение.</a:t>
            </a:r>
          </a:p>
        </p:txBody>
      </p:sp>
    </p:spTree>
    <p:extLst>
      <p:ext uri="{BB962C8B-B14F-4D97-AF65-F5344CB8AC3E}">
        <p14:creationId xmlns:p14="http://schemas.microsoft.com/office/powerpoint/2010/main" val="13146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742/0000b709-4d7f19e7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8484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3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-kopilka.ru/upload/blogs2/2016/12/45864_b26ad66eb83ce461ba0cd715e0b7a327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466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ПДД, которые должен усвоить  дошкольник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212121"/>
                </a:solidFill>
                <a:latin typeface="Open Sans"/>
              </a:rPr>
              <a:t> </a:t>
            </a:r>
          </a:p>
          <a:p>
            <a:pPr marL="0" indent="0" fontAlgn="base">
              <a:buNone/>
            </a:pPr>
            <a:endParaRPr lang="ru-RU" dirty="0">
              <a:solidFill>
                <a:srgbClr val="212121"/>
              </a:solidFill>
              <a:latin typeface="Open Sans"/>
            </a:endParaRPr>
          </a:p>
          <a:p>
            <a:pPr fontAlgn="base"/>
            <a:r>
              <a:rPr lang="ru-RU" dirty="0" smtClean="0">
                <a:solidFill>
                  <a:srgbClr val="212121"/>
                </a:solidFill>
                <a:latin typeface="inherit"/>
              </a:rPr>
              <a:t>Знать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и различать всех участников дорожного 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движения</a:t>
            </a:r>
            <a:endParaRPr lang="ru-RU" dirty="0">
              <a:solidFill>
                <a:srgbClr val="212121"/>
              </a:solidFill>
              <a:latin typeface="Open Sans"/>
            </a:endParaRPr>
          </a:p>
          <a:p>
            <a:pPr fontAlgn="base"/>
            <a:r>
              <a:rPr lang="ru-RU" dirty="0" smtClean="0">
                <a:solidFill>
                  <a:srgbClr val="212121"/>
                </a:solidFill>
                <a:latin typeface="inherit"/>
              </a:rPr>
              <a:t>Знать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составляющие элементы и части 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дороги</a:t>
            </a:r>
            <a:endParaRPr lang="ru-RU" dirty="0">
              <a:solidFill>
                <a:srgbClr val="212121"/>
              </a:solidFill>
              <a:latin typeface="Open Sans"/>
            </a:endParaRPr>
          </a:p>
          <a:p>
            <a:pPr fontAlgn="base"/>
            <a:r>
              <a:rPr lang="ru-RU" dirty="0">
                <a:solidFill>
                  <a:srgbClr val="212121"/>
                </a:solidFill>
                <a:latin typeface="inherit"/>
              </a:rPr>
              <a:t>Р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азличать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виды 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транспорта</a:t>
            </a:r>
            <a:endParaRPr lang="ru-RU" dirty="0">
              <a:solidFill>
                <a:srgbClr val="212121"/>
              </a:solidFill>
              <a:latin typeface="Open Sans"/>
            </a:endParaRPr>
          </a:p>
          <a:p>
            <a:pPr fontAlgn="base"/>
            <a:r>
              <a:rPr lang="ru-RU" dirty="0" smtClean="0">
                <a:solidFill>
                  <a:srgbClr val="212121"/>
                </a:solidFill>
                <a:latin typeface="inherit"/>
              </a:rPr>
              <a:t>Знать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с 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помощью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каких средств регулируется дорожное 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движение</a:t>
            </a:r>
            <a:endParaRPr lang="ru-RU" dirty="0">
              <a:solidFill>
                <a:srgbClr val="212121"/>
              </a:solidFill>
              <a:latin typeface="Open Sans"/>
            </a:endParaRPr>
          </a:p>
          <a:p>
            <a:pPr fontAlgn="base"/>
            <a:r>
              <a:rPr lang="ru-RU" dirty="0" smtClean="0">
                <a:solidFill>
                  <a:srgbClr val="212121"/>
                </a:solidFill>
                <a:latin typeface="inherit"/>
              </a:rPr>
              <a:t>Знать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и различать главные сигналы 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светофоров</a:t>
            </a:r>
            <a:endParaRPr lang="ru-RU" dirty="0">
              <a:solidFill>
                <a:srgbClr val="212121"/>
              </a:solidFill>
              <a:latin typeface="Open Sans"/>
            </a:endParaRPr>
          </a:p>
          <a:p>
            <a:pPr fontAlgn="base"/>
            <a:r>
              <a:rPr lang="ru-RU" dirty="0" smtClean="0">
                <a:solidFill>
                  <a:srgbClr val="212121"/>
                </a:solidFill>
                <a:latin typeface="inherit"/>
              </a:rPr>
              <a:t>Знать,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где разрешено ходить по 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дороге</a:t>
            </a:r>
            <a:endParaRPr lang="ru-RU" dirty="0">
              <a:solidFill>
                <a:srgbClr val="212121"/>
              </a:solidFill>
              <a:latin typeface="Open Sans"/>
            </a:endParaRPr>
          </a:p>
          <a:p>
            <a:pPr fontAlgn="base"/>
            <a:r>
              <a:rPr lang="ru-RU" dirty="0" smtClean="0">
                <a:solidFill>
                  <a:srgbClr val="212121"/>
                </a:solidFill>
                <a:latin typeface="inherit"/>
              </a:rPr>
              <a:t>Знать,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где и в каких случаях разрешено переходить 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проезжую часть</a:t>
            </a:r>
            <a:endParaRPr lang="ru-RU" dirty="0">
              <a:solidFill>
                <a:srgbClr val="212121"/>
              </a:solidFill>
              <a:latin typeface="Open Sans"/>
            </a:endParaRPr>
          </a:p>
          <a:p>
            <a:pPr fontAlgn="base"/>
            <a:r>
              <a:rPr lang="ru-RU" dirty="0" smtClean="0">
                <a:solidFill>
                  <a:srgbClr val="212121"/>
                </a:solidFill>
                <a:latin typeface="inherit"/>
              </a:rPr>
              <a:t>Знать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основные ПДД для пешехода в установленном 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месте</a:t>
            </a:r>
            <a:endParaRPr lang="ru-RU" dirty="0">
              <a:solidFill>
                <a:srgbClr val="212121"/>
              </a:solidFill>
              <a:latin typeface="Open Sans"/>
            </a:endParaRPr>
          </a:p>
          <a:p>
            <a:pPr fontAlgn="base"/>
            <a:r>
              <a:rPr lang="ru-RU" dirty="0" smtClean="0">
                <a:solidFill>
                  <a:srgbClr val="212121"/>
                </a:solidFill>
                <a:latin typeface="inherit"/>
              </a:rPr>
              <a:t>Никогда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не переходить самостоятельно без взрослых проезжую 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часть</a:t>
            </a:r>
            <a:endParaRPr lang="ru-RU" dirty="0">
              <a:solidFill>
                <a:srgbClr val="212121"/>
              </a:solidFill>
              <a:latin typeface="Open Sans"/>
            </a:endParaRPr>
          </a:p>
          <a:p>
            <a:pPr fontAlgn="base"/>
            <a:r>
              <a:rPr lang="ru-RU" dirty="0" smtClean="0">
                <a:solidFill>
                  <a:srgbClr val="212121"/>
                </a:solidFill>
                <a:latin typeface="inherit"/>
              </a:rPr>
              <a:t>Никогда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не 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гулять и не играть на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проезжей 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части дороги</a:t>
            </a:r>
            <a:endParaRPr lang="ru-RU" dirty="0">
              <a:solidFill>
                <a:srgbClr val="212121"/>
              </a:solidFill>
              <a:latin typeface="Open Sans"/>
            </a:endParaRPr>
          </a:p>
          <a:p>
            <a:pPr fontAlgn="base"/>
            <a:r>
              <a:rPr lang="ru-RU" dirty="0" smtClean="0">
                <a:solidFill>
                  <a:srgbClr val="212121"/>
                </a:solidFill>
                <a:latin typeface="inherit"/>
              </a:rPr>
              <a:t>Обходить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транспорт следует в тех местах, где пешеходу видна дорога и весь приближающийся транспорт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, а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водителям 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будут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видны </a:t>
            </a:r>
            <a:r>
              <a:rPr lang="ru-RU" dirty="0" smtClean="0">
                <a:solidFill>
                  <a:srgbClr val="212121"/>
                </a:solidFill>
                <a:latin typeface="inherit"/>
              </a:rPr>
              <a:t>пешеходы</a:t>
            </a:r>
            <a:endParaRPr lang="ru-RU" dirty="0">
              <a:solidFill>
                <a:srgbClr val="21212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099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196752"/>
            <a:ext cx="3394720" cy="4929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Вот обычный переход, </a:t>
            </a:r>
            <a:br>
              <a:rPr lang="ru-RU" dirty="0"/>
            </a:br>
            <a:r>
              <a:rPr lang="ru-RU" dirty="0"/>
              <a:t>По нему идет народ.</a:t>
            </a:r>
            <a:br>
              <a:rPr lang="ru-RU" dirty="0"/>
            </a:br>
            <a:r>
              <a:rPr lang="ru-RU" dirty="0"/>
              <a:t>Специальная разметка.</a:t>
            </a:r>
            <a:br>
              <a:rPr lang="ru-RU" dirty="0"/>
            </a:br>
            <a:r>
              <a:rPr lang="ru-RU" dirty="0"/>
              <a:t>«Зеброю» зовется метко!</a:t>
            </a:r>
            <a:br>
              <a:rPr lang="ru-RU" dirty="0"/>
            </a:br>
            <a:r>
              <a:rPr lang="ru-RU" dirty="0"/>
              <a:t>Белые полоски тут, </a:t>
            </a:r>
            <a:br>
              <a:rPr lang="ru-RU" dirty="0"/>
            </a:br>
            <a:r>
              <a:rPr lang="ru-RU" dirty="0"/>
              <a:t>Через улицу ведут!</a:t>
            </a:r>
            <a:br>
              <a:rPr lang="ru-RU" dirty="0"/>
            </a:br>
            <a:r>
              <a:rPr lang="ru-RU" dirty="0"/>
              <a:t>Знак «Пешеходный переход»</a:t>
            </a:r>
            <a:br>
              <a:rPr lang="ru-RU" dirty="0"/>
            </a:br>
            <a:r>
              <a:rPr lang="ru-RU" dirty="0"/>
              <a:t>Где на «зебре» пешеход, </a:t>
            </a:r>
            <a:br>
              <a:rPr lang="ru-RU" dirty="0"/>
            </a:br>
            <a:r>
              <a:rPr lang="ru-RU" dirty="0"/>
              <a:t>Ты на улице найди</a:t>
            </a:r>
            <a:br>
              <a:rPr lang="ru-RU" dirty="0"/>
            </a:br>
            <a:r>
              <a:rPr lang="ru-RU" dirty="0"/>
              <a:t>И под ним переходи</a:t>
            </a:r>
            <a:r>
              <a:rPr lang="ru-RU" dirty="0" smtClean="0"/>
              <a:t>!</a:t>
            </a:r>
            <a:r>
              <a:rPr lang="ru-RU" dirty="0"/>
              <a:t> </a:t>
            </a:r>
          </a:p>
        </p:txBody>
      </p:sp>
      <p:pic>
        <p:nvPicPr>
          <p:cNvPr id="2" name="Picture 2" descr="http://xn----8sbaib8ajk0eq.xn--p1ai/faily/pd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95303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tern.yarono.ru/wp-content/uploads/2014/10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4936" cy="56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soduvanchik.ru/wp-content/uploads/2017/03/image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904656" cy="629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016500/5f401f42-ed50-42fa-8323-ffea236f644f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1879"/>
            <a:ext cx="826563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ad-sosenka.ru/images/thumbnails/images/PDD/PDD-plakat-fit-426x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392488" cy="61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6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ad-sosenka.ru/images/thumbnails/images/PDD/pdd-stihi-fit-426x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376"/>
            <a:ext cx="4382806" cy="60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7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40</Words>
  <Application>Microsoft Office PowerPoint</Application>
  <PresentationFormat>Экран (4:3)</PresentationFormat>
  <Paragraphs>23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ПО БЕЗОПАСНОСТИ ДВИЖЕНИЯ</vt:lpstr>
      <vt:lpstr>Презентация PowerPoint</vt:lpstr>
      <vt:lpstr>ПДД, которые должен усвоить  дошкольник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СТАРШЕЙ ГРУППЫ ДЕТСКОГО САДА</dc:title>
  <dc:creator>User</dc:creator>
  <cp:lastModifiedBy>User</cp:lastModifiedBy>
  <cp:revision>13</cp:revision>
  <dcterms:created xsi:type="dcterms:W3CDTF">2018-09-05T17:14:36Z</dcterms:created>
  <dcterms:modified xsi:type="dcterms:W3CDTF">2018-12-28T20:43:00Z</dcterms:modified>
</cp:coreProperties>
</file>