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9"/>
  </p:notesMasterIdLst>
  <p:sldIdLst>
    <p:sldId id="257" r:id="rId8"/>
    <p:sldId id="262" r:id="rId9"/>
    <p:sldId id="263" r:id="rId10"/>
    <p:sldId id="264" r:id="rId11"/>
    <p:sldId id="265" r:id="rId12"/>
    <p:sldId id="268" r:id="rId13"/>
    <p:sldId id="269" r:id="rId14"/>
    <p:sldId id="272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35B6-6F3D-46AF-87B5-3DB1958C27B4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244D-F3EF-4B55-9D3A-58636FD5E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244D-F3EF-4B55-9D3A-58636FD5E9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2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7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8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02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0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933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541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3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752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1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6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15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566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3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333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228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6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30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7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5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73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3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7958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147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576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222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58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8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80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9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0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0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0054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2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729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6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1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4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81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76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83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817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576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236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9834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02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0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1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8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BFE0E-38EF-4A5D-899A-A2DED7ED8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52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3360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0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241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565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8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88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4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white"/>
                </a:solidFill>
              </a:rPr>
              <a:pPr/>
              <a:t>19.11.2017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2A16-331C-4211-BE03-EC7E80C5644C}" type="datetimeFigureOut">
              <a:rPr lang="ru-RU" smtClean="0">
                <a:solidFill>
                  <a:prstClr val="black"/>
                </a:solidFill>
              </a:rPr>
              <a:pPr/>
              <a:t>19.11.2017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BFE0E-38EF-4A5D-899A-A2DED7ED8DB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208912" cy="56886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4869159"/>
            <a:ext cx="701682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12845"/>
            <a:ext cx="52822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Механизм взаимодействия учителя-логопеда с педагогом-психологом и социальным педагогом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Calibri"/>
              </a:rPr>
              <a:t> 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в рамках деятельности ПМП консилиума общеобразовательной организации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Елисеева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учитель-логопед МБОУ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СШ 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F:\9202980_58003-2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8" y="4328283"/>
            <a:ext cx="2853470" cy="23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logoped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7" y="116632"/>
            <a:ext cx="2774557" cy="22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" y="2324475"/>
            <a:ext cx="2683826" cy="189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Специалисты </a:t>
            </a:r>
            <a:r>
              <a:rPr lang="ru-RU" sz="32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ПМПк</a:t>
            </a:r>
            <a:r>
              <a:rPr lang="ru-RU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МБОУ СШ №9</a:t>
            </a:r>
            <a:r>
              <a:rPr lang="ru-RU" sz="29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разработки  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реализации общей линии и дальнейшего 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обучения и 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развития учащихся: </a:t>
            </a: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1. Проводят 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еждисциплинарное обсуждение проблем учащихся;</a:t>
            </a:r>
          </a:p>
          <a:p>
            <a:pPr marL="10972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Воздействуют различным комплексом средств, приемов на комплекс нарушений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9" y="1484784"/>
            <a:ext cx="8261009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Проблема увеличения количества детей, нуждающихся в психолого-педагогическом сопровождении специалистов разного профиля, ставит перед педагогическим сообществом задачу объединения с целью реализации эффективной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коррекционно-педагогической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работы, обучения, воспитания и социализации детей и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подростков в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условиях многоуровневого междисциплинарного взаимодействия.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Эта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задача может быть решена посредством включения в образовательный процесс специалистов «помогающих профессий» в службы или консилиумы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При сопровождении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учащихся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образовательной организации специалисты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ПМПк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МБОУ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СШ №9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осуществляют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непрерывный процесс междисциплинарного взаимодействия в решении проблем ребенка и предоставлении ему соответствующей многопрофильной помощи.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42584"/>
              </p:ext>
            </p:extLst>
          </p:nvPr>
        </p:nvGraphicFramePr>
        <p:xfrm>
          <a:off x="1043608" y="1484784"/>
          <a:ext cx="7272807" cy="3891684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448272"/>
                <a:gridCol w="2448271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Педагог-психолог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Учитель-логопед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Социальный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педагог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комплексный сбор данных о ребенке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многоуровневая диагностика со сведением результатов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совместное проведение диагностики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этапная комплексная диагностика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сопоставительный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анализ динамики результатов сопровождения командой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составление индивидуальных комплексных программ коррекционно-развивающих занятий, их реализация, корректировка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выработка совместных рекомендаций педагогам и родителям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индивидуальное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консультирование педагогов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родителей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-  индивидуальное консультирование родителей группой специалистов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 выступление на педсоветах, методических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объединениях, школе молодого специалиста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другое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Механизм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междисциплинарного взаимодействия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Школьный психолого-медико-педагогический консилиум (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ПМПк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(заседания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ПМПк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, расширенные заседании 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ПМПк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; малые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совещания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и т.д.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Совместные (бинарные)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коррекционно-развивающие занятия (коррекция речи + коррекция познавательной и поведенческой сферы)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(Школа молодого специалиста, групповая консультация)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молодые специалисты\IMG_2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молодые специалисты\IMG_2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62822" cy="211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молодые специалисты\IMG_2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37" y="357301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Бинарное занятие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«Звуковое ассорти»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(комплексная коррекция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122" name="Picture 2" descr="G:\Звуковое ассорти\STP83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4042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Звуковое ассорти\STP83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82" y="4258647"/>
            <a:ext cx="3622090" cy="233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Звуковое ассорти\STP83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55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«Папа, мама, я-правильно говорящая семья»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Аттестация 2016-2017\Профессиональная траектория\2.Представление о педагогической профессии и профессиональной миссии\Добрынин Проект Мама, папа, я -правильноговорящая семья мастер класс 1 кл\STP83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851920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5416"/>
            <a:ext cx="3960440" cy="285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02078"/>
            <a:ext cx="3230902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Сенсорная комната как универсальное средство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речевых нарушений у младших школьников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ЗПР, ТНР)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289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Открытая</vt:lpstr>
      <vt:lpstr>1_Открытая</vt:lpstr>
      <vt:lpstr>2_Открытая</vt:lpstr>
      <vt:lpstr>3_Открытая</vt:lpstr>
      <vt:lpstr>4_Открытая</vt:lpstr>
      <vt:lpstr>5_Открытая</vt:lpstr>
      <vt:lpstr>6_Открытая</vt:lpstr>
      <vt:lpstr>                                                          </vt:lpstr>
      <vt:lpstr>Основание</vt:lpstr>
      <vt:lpstr>Презентация PowerPoint</vt:lpstr>
      <vt:lpstr>Механизм междисциплинарного взаимодействия </vt:lpstr>
      <vt:lpstr>Формы работы</vt:lpstr>
      <vt:lpstr>Мероприятия  (Школа молодого специалиста, групповая консультация)</vt:lpstr>
      <vt:lpstr>Бинарное занятие  «Звуковое ассорти» (комплексная коррекция) </vt:lpstr>
      <vt:lpstr>Проект «Папа, мама, я-правильно говорящая семья»</vt:lpstr>
      <vt:lpstr>Средства</vt:lpstr>
      <vt:lpstr>Выводы 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2017-11-19T16:11:57Z</dcterms:created>
  <dcterms:modified xsi:type="dcterms:W3CDTF">2017-11-19T17:18:56Z</dcterms:modified>
</cp:coreProperties>
</file>