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8" r:id="rId4"/>
    <p:sldId id="269" r:id="rId5"/>
    <p:sldId id="270" r:id="rId6"/>
    <p:sldId id="256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AC70C-56F6-46C9-8D23-CEEBD5FF0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6DE0DD-572A-4E36-8337-5CCEEE5C3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A4275-B8B3-4237-AEE1-09A68C13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65264-18FC-45AE-9F10-633E9475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AC20EA-D2BE-4E93-A3D7-5C18B868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5E5FD-790A-4FB9-A750-6F5C8AD8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750803-3E71-47CA-BADD-BE97CE7E1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F050B-E622-40A3-8378-4338E50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DECA3-CB07-45B4-8B0C-88046044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AE337-45EA-4153-AD8B-7C871CE8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7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EBA19A-1B69-4171-BCF1-496A41455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9F124D-16B3-4459-8218-31952288A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DF9BF-D455-48E3-A7C6-79D59955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0421C-0FD0-47CF-8CA5-A9583AEF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FFDBA-FD35-4989-A1E4-B2B8AADF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6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A1C44-D3C1-4878-964F-35DBB170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CCBCB-FF9D-42A8-8D9F-4B1F095FE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FC610-17D6-4713-B97F-E6EF832E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396A3-7BD4-42BD-919D-1C695C6B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A09F5-4C02-43B9-BA8C-CFE75258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9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6DFAA-D4BC-4093-81A7-0D58A689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9989A-534E-41EE-B079-AD5E0921F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ED329-6FC3-493F-A9DA-7A8B797E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20711-F091-4C7A-B83D-F01D0947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80879-A75C-4B0C-9B15-8DFFE3D5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6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BEB96-7DA8-4449-880A-615A451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0E59F-D3D8-41CA-872E-2558802F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58D142-7C25-46CA-95E1-7391A1A1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B391E-9C4A-48D0-9A81-D12EB693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B7C4C-F790-45FC-BEB7-16C54AA0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45F20-3897-420C-87F0-F10FEBC5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D179F-7185-4339-8B23-35FD044E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779AD-E610-4790-A2B5-48E264E3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C953F-AD03-43ED-88CC-1C2009DC0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3C3020-2CA9-4441-B101-D06BCF75E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C9CD4C-050D-4CB1-AC6E-42234BA2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91B0E0-A81E-4AE5-9F40-5647E4CC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81EE87-6893-42B1-9CF9-C4C9136F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ADC5CC-B358-4FE2-A5D0-C2CFCF45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DC74B-762E-4D3A-B7E0-A048DA49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EEAB4-74FA-44E7-AAA5-6A9043D1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AF2623-7721-493B-BDFE-2E89C7FF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0FAA20-3836-4122-B10F-E1520D93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2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064F12-BF49-4A5B-9D40-2A20CD22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14CD8-AB0B-458D-960D-15DA13F3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121A63-33B1-4CE0-8F8D-8064F461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2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48F90-2596-4DC2-8A4C-69108AE9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B6138-844A-43EF-99BB-BEDA4EC0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4E70AB-7473-4880-87AC-BA964A73C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29F8F7-BAA4-47AA-A834-9D6812BB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A244A-E705-44C2-A9ED-DBC12FFF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212DE4-5267-4E30-BD11-91E62E8B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13F2A-E7BE-444E-9C60-D2A6DB16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BBA76-3FC1-4D0B-ADDB-EC31A8A13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45418-0A96-4672-BC5F-EB5A534A6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223FA-E9E0-421D-85B1-F0EADE73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813FF-38DC-40F9-8BF3-DA3B9FF7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13A-29C6-4BED-9F8B-8B86734C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303BC-3BE0-4E04-B718-BCEF5699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DB3CB-974B-4A47-8AF6-A2830395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73AA7-AC7C-494A-BFB7-2BCA80221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BBA6A-3707-465C-9125-E589191435A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D8E22-57BA-4AC1-9315-114B0E8D6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7FC20-BE5B-4CB8-9FB2-88F97DA8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964B-1D6B-415A-8238-E85E97EA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32D62-4518-47E0-ACDA-36BEA2510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4783E6-6127-4535-B624-2F3248226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D73BD-AFFD-4F42-BB65-11761B8E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1" y="-604777"/>
            <a:ext cx="10729732" cy="80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380CE-AF7E-462D-8A66-B2E89041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-526070"/>
            <a:ext cx="11100235" cy="73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C37378-5632-48C1-9613-07FDEBE5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261" y="1"/>
            <a:ext cx="12676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9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59B2C9-40B3-4F08-A10D-7F9AA482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129" y="-544010"/>
            <a:ext cx="13159129" cy="74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C1A887-FBFC-49A9-B20D-6F80D11E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1" y="-284043"/>
            <a:ext cx="11514551" cy="76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5F178D-EE47-4035-BEEF-94843CF6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8101" y="-1672541"/>
            <a:ext cx="13060101" cy="97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5143C7-0888-4516-8D6F-43532F93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390" y="0"/>
            <a:ext cx="14994303" cy="6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C4F129-CA70-449B-B373-B04212FA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4" y="-1875098"/>
            <a:ext cx="12045386" cy="90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FD8FE8-CDD8-4829-B888-4F4AB665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AEF374-76D8-4E37-930B-66C46554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4" y="-471545"/>
            <a:ext cx="11146421" cy="77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400AA-C898-4F48-962C-2D18AA8D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518" y="0"/>
            <a:ext cx="15475360" cy="66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5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82C7EE-094C-44D5-B895-73822A41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" y="5268"/>
            <a:ext cx="1113569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6BF95-6DA0-4E81-A5B2-BD36C741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0" y="0"/>
            <a:ext cx="9538080" cy="76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87C57-C67B-4261-A171-38982EEA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-553690"/>
            <a:ext cx="11435987" cy="76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69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5</cp:revision>
  <dcterms:created xsi:type="dcterms:W3CDTF">2018-11-19T18:48:58Z</dcterms:created>
  <dcterms:modified xsi:type="dcterms:W3CDTF">2018-11-19T19:25:49Z</dcterms:modified>
</cp:coreProperties>
</file>