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1" r:id="rId1"/>
  </p:sldMasterIdLst>
  <p:sldIdLst>
    <p:sldId id="258" r:id="rId2"/>
    <p:sldId id="269" r:id="rId3"/>
    <p:sldId id="259" r:id="rId4"/>
    <p:sldId id="260" r:id="rId5"/>
    <p:sldId id="268" r:id="rId6"/>
    <p:sldId id="262" r:id="rId7"/>
    <p:sldId id="280" r:id="rId8"/>
    <p:sldId id="281" r:id="rId9"/>
    <p:sldId id="261" r:id="rId10"/>
    <p:sldId id="282" r:id="rId11"/>
    <p:sldId id="283" r:id="rId12"/>
    <p:sldId id="272" r:id="rId13"/>
    <p:sldId id="284" r:id="rId14"/>
    <p:sldId id="285" r:id="rId15"/>
    <p:sldId id="263" r:id="rId16"/>
    <p:sldId id="286" r:id="rId17"/>
    <p:sldId id="287" r:id="rId18"/>
    <p:sldId id="273" r:id="rId19"/>
    <p:sldId id="288" r:id="rId20"/>
    <p:sldId id="289" r:id="rId21"/>
    <p:sldId id="274" r:id="rId22"/>
    <p:sldId id="290" r:id="rId23"/>
    <p:sldId id="291" r:id="rId24"/>
    <p:sldId id="275" r:id="rId25"/>
    <p:sldId id="292" r:id="rId26"/>
    <p:sldId id="293" r:id="rId27"/>
    <p:sldId id="278" r:id="rId28"/>
    <p:sldId id="294" r:id="rId29"/>
    <p:sldId id="295" r:id="rId30"/>
    <p:sldId id="276" r:id="rId31"/>
    <p:sldId id="296" r:id="rId32"/>
    <p:sldId id="297" r:id="rId33"/>
    <p:sldId id="279" r:id="rId34"/>
    <p:sldId id="298" r:id="rId35"/>
    <p:sldId id="299" r:id="rId36"/>
    <p:sldId id="302" r:id="rId3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60093"/>
    <a:srgbClr val="B3FBAF"/>
    <a:srgbClr val="F4FEF4"/>
    <a:srgbClr val="D9FDD7"/>
    <a:srgbClr val="FF0066"/>
    <a:srgbClr val="FF5050"/>
    <a:srgbClr val="3333FF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545" autoAdjust="0"/>
    <p:restoredTop sz="94660"/>
  </p:normalViewPr>
  <p:slideViewPr>
    <p:cSldViewPr>
      <p:cViewPr varScale="1">
        <p:scale>
          <a:sx n="70" d="100"/>
          <a:sy n="70" d="100"/>
        </p:scale>
        <p:origin x="-49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318983-D2B3-4AE3-89C4-232475B6309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464150-44A1-438C-BF9F-415B7F9D512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4700A1-ACBC-40DF-90D4-9F1DB5A590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533986-85D7-4F57-8FFA-2D718D2F7F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45EB39-C98E-4BEF-AD42-5D8E36BB2DF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B525EE-21FC-4F30-BE9F-14DD9BCC65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BACB3F-3BFF-44AA-A186-381C7DEE13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67B36A-C612-4D6B-8FF6-4E1E6C58FF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4F70F7-05B8-4AC5-8A69-7472ECDADD0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845932-8719-483F-947B-704FF8BCCB4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A06846-97BC-49E4-B027-CD56A15D19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4FEF4"/>
            </a:gs>
            <a:gs pos="100000">
              <a:srgbClr val="B3FBA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789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75D8F1F9-5BA1-418A-A1E8-01AD0D2007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13.xml"/><Relationship Id="rId1" Type="http://schemas.openxmlformats.org/officeDocument/2006/relationships/slideLayout" Target="../slideLayouts/slideLayout1.xml"/><Relationship Id="rId4" Type="http://schemas.openxmlformats.org/officeDocument/2006/relationships/slide" Target="slide1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16.xml"/><Relationship Id="rId1" Type="http://schemas.openxmlformats.org/officeDocument/2006/relationships/slideLayout" Target="../slideLayouts/slideLayout1.xml"/><Relationship Id="rId4" Type="http://schemas.openxmlformats.org/officeDocument/2006/relationships/slide" Target="slide1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image" Target="../media/image4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19.xml"/><Relationship Id="rId1" Type="http://schemas.openxmlformats.org/officeDocument/2006/relationships/slideLayout" Target="../slideLayouts/slideLayout1.xml"/><Relationship Id="rId4" Type="http://schemas.openxmlformats.org/officeDocument/2006/relationships/slide" Target="slide20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2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image" Target="../media/image4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22.xml"/><Relationship Id="rId1" Type="http://schemas.openxmlformats.org/officeDocument/2006/relationships/slideLayout" Target="../slideLayouts/slideLayout1.xml"/><Relationship Id="rId4" Type="http://schemas.openxmlformats.org/officeDocument/2006/relationships/slide" Target="slide2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2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image" Target="../media/image4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25.xml"/><Relationship Id="rId1" Type="http://schemas.openxmlformats.org/officeDocument/2006/relationships/slideLayout" Target="../slideLayouts/slideLayout1.xml"/><Relationship Id="rId4" Type="http://schemas.openxmlformats.org/officeDocument/2006/relationships/slide" Target="slide2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27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image" Target="../media/image4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28.xml"/><Relationship Id="rId1" Type="http://schemas.openxmlformats.org/officeDocument/2006/relationships/slideLayout" Target="../slideLayouts/slideLayout1.xml"/><Relationship Id="rId4" Type="http://schemas.openxmlformats.org/officeDocument/2006/relationships/slide" Target="slide29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" Target="slide27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" Target="slide30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4.xml"/><Relationship Id="rId1" Type="http://schemas.openxmlformats.org/officeDocument/2006/relationships/slideLayout" Target="../slideLayouts/slideLayout1.xml"/><Relationship Id="rId4" Type="http://schemas.openxmlformats.org/officeDocument/2006/relationships/slide" Target="slide5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31.xml"/><Relationship Id="rId1" Type="http://schemas.openxmlformats.org/officeDocument/2006/relationships/slideLayout" Target="../slideLayouts/slideLayout1.xml"/><Relationship Id="rId4" Type="http://schemas.openxmlformats.org/officeDocument/2006/relationships/slide" Target="slide3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" Target="slide30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image" Target="../media/image4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34.xml"/><Relationship Id="rId1" Type="http://schemas.openxmlformats.org/officeDocument/2006/relationships/slideLayout" Target="../slideLayouts/slideLayout1.xml"/><Relationship Id="rId4" Type="http://schemas.openxmlformats.org/officeDocument/2006/relationships/slide" Target="slide35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slide" Target="slide36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image" Target="../media/image4.pn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yandex.ru/yandsearch?text" TargetMode="External"/><Relationship Id="rId2" Type="http://schemas.openxmlformats.org/officeDocument/2006/relationships/hyperlink" Target="http://www.yarfoto.ru/klipart3.htm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8.xml"/><Relationship Id="rId1" Type="http://schemas.openxmlformats.org/officeDocument/2006/relationships/slideLayout" Target="../slideLayouts/slideLayout1.xml"/><Relationship Id="rId4" Type="http://schemas.openxmlformats.org/officeDocument/2006/relationships/slide" Target="slide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11.xml"/><Relationship Id="rId1" Type="http://schemas.openxmlformats.org/officeDocument/2006/relationships/slideLayout" Target="../slideLayouts/slideLayout1.xml"/><Relationship Id="rId5" Type="http://schemas.openxmlformats.org/officeDocument/2006/relationships/slide" Target="slide10.xml"/><Relationship Id="rId4" Type="http://schemas.openxmlformats.org/officeDocument/2006/relationships/slide" Target="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33"/>
          <p:cNvGrpSpPr>
            <a:grpSpLocks/>
          </p:cNvGrpSpPr>
          <p:nvPr/>
        </p:nvGrpSpPr>
        <p:grpSpPr bwMode="auto">
          <a:xfrm>
            <a:off x="6588125" y="260350"/>
            <a:ext cx="2335213" cy="2492375"/>
            <a:chOff x="4105" y="1026"/>
            <a:chExt cx="1471" cy="1570"/>
          </a:xfrm>
        </p:grpSpPr>
        <p:pic>
          <p:nvPicPr>
            <p:cNvPr id="2054" name="Picture 11" descr="325"/>
            <p:cNvPicPr preferRelativeResize="0"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105" y="1162"/>
              <a:ext cx="833" cy="8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2055" name="Group 32"/>
            <p:cNvGrpSpPr>
              <a:grpSpLocks/>
            </p:cNvGrpSpPr>
            <p:nvPr/>
          </p:nvGrpSpPr>
          <p:grpSpPr bwMode="auto">
            <a:xfrm>
              <a:off x="4604" y="1026"/>
              <a:ext cx="972" cy="1570"/>
              <a:chOff x="567" y="2750"/>
              <a:chExt cx="972" cy="1570"/>
            </a:xfrm>
          </p:grpSpPr>
          <p:pic>
            <p:nvPicPr>
              <p:cNvPr id="2056" name="Picture 23" descr="325"/>
              <p:cNvPicPr preferRelativeResize="0"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703" y="2750"/>
                <a:ext cx="833" cy="84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057" name="Picture 24" descr="325"/>
              <p:cNvPicPr preferRelativeResize="0"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567" y="3333"/>
                <a:ext cx="972" cy="9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  <p:sp>
        <p:nvSpPr>
          <p:cNvPr id="2051" name="WordArt 29"/>
          <p:cNvSpPr>
            <a:spLocks noChangeArrowheads="1" noChangeShapeType="1" noTextEdit="1"/>
          </p:cNvSpPr>
          <p:nvPr/>
        </p:nvSpPr>
        <p:spPr bwMode="auto">
          <a:xfrm>
            <a:off x="1331913" y="2492375"/>
            <a:ext cx="6913562" cy="3311525"/>
          </a:xfrm>
          <a:prstGeom prst="rect">
            <a:avLst/>
          </a:prstGeom>
        </p:spPr>
        <p:txBody>
          <a:bodyPr wrap="none" fromWordArt="1">
            <a:prstTxWarp prst="textCurveDown">
              <a:avLst>
                <a:gd name="adj" fmla="val 43477"/>
              </a:avLst>
            </a:prstTxWarp>
          </a:bodyPr>
          <a:lstStyle/>
          <a:p>
            <a:pPr algn="ctr"/>
            <a:r>
              <a:rPr lang="ru-RU" sz="3600" kern="10" normalizeH="1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Собери букет!</a:t>
            </a:r>
          </a:p>
        </p:txBody>
      </p:sp>
      <p:sp>
        <p:nvSpPr>
          <p:cNvPr id="2052" name="WordArt 31"/>
          <p:cNvSpPr>
            <a:spLocks noChangeArrowheads="1" noChangeShapeType="1" noTextEdit="1"/>
          </p:cNvSpPr>
          <p:nvPr/>
        </p:nvSpPr>
        <p:spPr bwMode="auto">
          <a:xfrm>
            <a:off x="2051050" y="620713"/>
            <a:ext cx="4103688" cy="1223962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486"/>
                <a:gd name="adj2" fmla="val 65"/>
              </a:avLst>
            </a:prstTxWarp>
          </a:bodyPr>
          <a:lstStyle/>
          <a:p>
            <a:pPr algn="ctr"/>
            <a:r>
              <a:rPr lang="ru-RU" sz="3600" kern="10" spc="-36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ИГРА</a:t>
            </a:r>
          </a:p>
        </p:txBody>
      </p:sp>
      <p:sp>
        <p:nvSpPr>
          <p:cNvPr id="2053" name="TextBox 12"/>
          <p:cNvSpPr txBox="1">
            <a:spLocks noChangeArrowheads="1"/>
          </p:cNvSpPr>
          <p:nvPr/>
        </p:nvSpPr>
        <p:spPr bwMode="auto">
          <a:xfrm>
            <a:off x="571500" y="6000750"/>
            <a:ext cx="35004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200"/>
              <a:t>Репина Е.И.</a:t>
            </a:r>
          </a:p>
          <a:p>
            <a:r>
              <a:rPr lang="ru-RU" sz="1200"/>
              <a:t>МБОУ СОШ № 92 </a:t>
            </a:r>
          </a:p>
          <a:p>
            <a:r>
              <a:rPr lang="ru-RU" sz="1200"/>
              <a:t>г. Воронеж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609600" y="1600200"/>
            <a:ext cx="419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2400"/>
          </a:p>
        </p:txBody>
      </p:sp>
      <p:pic>
        <p:nvPicPr>
          <p:cNvPr id="11267" name="Picture 3" descr="знайк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55875" y="2781300"/>
            <a:ext cx="3671888" cy="335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8" name="WordArt 4"/>
          <p:cNvSpPr>
            <a:spLocks noChangeArrowheads="1" noChangeShapeType="1" noTextEdit="1"/>
          </p:cNvSpPr>
          <p:nvPr/>
        </p:nvSpPr>
        <p:spPr bwMode="auto">
          <a:xfrm>
            <a:off x="1547813" y="476250"/>
            <a:ext cx="6192837" cy="257175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ПОДУМАЙ!</a:t>
            </a:r>
          </a:p>
        </p:txBody>
      </p:sp>
      <p:sp>
        <p:nvSpPr>
          <p:cNvPr id="11269" name="AutoShape 5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8243888" y="6165850"/>
            <a:ext cx="538162" cy="360363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609600" y="1600200"/>
            <a:ext cx="419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2400"/>
          </a:p>
        </p:txBody>
      </p:sp>
      <p:pic>
        <p:nvPicPr>
          <p:cNvPr id="12291" name="Picture 3" descr="кот Леопольд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1188" y="2852738"/>
            <a:ext cx="3887787" cy="3481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2" name="WordArt 4"/>
          <p:cNvSpPr>
            <a:spLocks noChangeArrowheads="1" noChangeShapeType="1" noTextEdit="1"/>
          </p:cNvSpPr>
          <p:nvPr/>
        </p:nvSpPr>
        <p:spPr bwMode="auto">
          <a:xfrm>
            <a:off x="900113" y="549275"/>
            <a:ext cx="7635875" cy="1800225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5977"/>
              </a:avLst>
            </a:prstTxWarp>
          </a:bodyPr>
          <a:lstStyle/>
          <a:p>
            <a:pPr algn="ctr"/>
            <a:r>
              <a:rPr lang="ru-RU" sz="3600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МОЛОДЕЦ!</a:t>
            </a:r>
          </a:p>
        </p:txBody>
      </p:sp>
      <p:sp>
        <p:nvSpPr>
          <p:cNvPr id="12293" name="AutoShape 6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8243888" y="6165850"/>
            <a:ext cx="538162" cy="360363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73735" name="Picture 7" descr="32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588125" y="3860800"/>
            <a:ext cx="1063625" cy="106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3736" name="Picture 8" descr="32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019925" y="2781300"/>
            <a:ext cx="1063625" cy="106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3737" name="Picture 9" descr="317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667625" y="3644900"/>
            <a:ext cx="118745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37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37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37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37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37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37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609600" y="1600200"/>
            <a:ext cx="419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2400"/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3132138" y="404813"/>
            <a:ext cx="3168650" cy="164465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8300" b="1">
                <a:solidFill>
                  <a:srgbClr val="CC00CC"/>
                </a:solidFill>
              </a:rPr>
              <a:t>3 </a:t>
            </a:r>
            <a:r>
              <a:rPr lang="ru-RU" sz="8300" b="1">
                <a:solidFill>
                  <a:srgbClr val="CC00CC"/>
                </a:solidFill>
                <a:sym typeface="Wingdings 2" pitchFamily="18" charset="2"/>
              </a:rPr>
              <a:t> 6</a:t>
            </a:r>
          </a:p>
        </p:txBody>
      </p:sp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395288" y="2276475"/>
            <a:ext cx="2663825" cy="3062288"/>
            <a:chOff x="340" y="2069"/>
            <a:chExt cx="1678" cy="1929"/>
          </a:xfrm>
        </p:grpSpPr>
        <p:pic>
          <p:nvPicPr>
            <p:cNvPr id="13323" name="Picture 5" descr="317">
              <a:hlinkClick r:id="rId2" action="ppaction://hlinksldjump"/>
            </p:cNvPr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40" y="2069"/>
              <a:ext cx="1678" cy="16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3324" name="Text Box 6"/>
            <p:cNvSpPr txBox="1">
              <a:spLocks noChangeArrowheads="1"/>
            </p:cNvSpPr>
            <p:nvPr/>
          </p:nvSpPr>
          <p:spPr bwMode="auto">
            <a:xfrm>
              <a:off x="521" y="3249"/>
              <a:ext cx="816" cy="7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7200" b="1">
                  <a:solidFill>
                    <a:srgbClr val="D60093"/>
                  </a:solidFill>
                </a:rPr>
                <a:t>21</a:t>
              </a:r>
            </a:p>
          </p:txBody>
        </p:sp>
      </p:grpSp>
      <p:grpSp>
        <p:nvGrpSpPr>
          <p:cNvPr id="3" name="Group 14"/>
          <p:cNvGrpSpPr>
            <a:grpSpLocks/>
          </p:cNvGrpSpPr>
          <p:nvPr/>
        </p:nvGrpSpPr>
        <p:grpSpPr bwMode="auto">
          <a:xfrm>
            <a:off x="6084888" y="2565400"/>
            <a:ext cx="2663825" cy="3062288"/>
            <a:chOff x="340" y="2069"/>
            <a:chExt cx="1678" cy="1929"/>
          </a:xfrm>
        </p:grpSpPr>
        <p:pic>
          <p:nvPicPr>
            <p:cNvPr id="13321" name="Picture 15" descr="317">
              <a:hlinkClick r:id="rId2" action="ppaction://hlinksldjump"/>
            </p:cNvPr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40" y="2069"/>
              <a:ext cx="1678" cy="16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3322" name="Text Box 16"/>
            <p:cNvSpPr txBox="1">
              <a:spLocks noChangeArrowheads="1"/>
            </p:cNvSpPr>
            <p:nvPr/>
          </p:nvSpPr>
          <p:spPr bwMode="auto">
            <a:xfrm>
              <a:off x="521" y="3249"/>
              <a:ext cx="816" cy="7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7200" b="1">
                  <a:solidFill>
                    <a:srgbClr val="D60093"/>
                  </a:solidFill>
                </a:rPr>
                <a:t>15</a:t>
              </a:r>
            </a:p>
          </p:txBody>
        </p:sp>
      </p:grpSp>
      <p:grpSp>
        <p:nvGrpSpPr>
          <p:cNvPr id="4" name="Group 17"/>
          <p:cNvGrpSpPr>
            <a:grpSpLocks/>
          </p:cNvGrpSpPr>
          <p:nvPr/>
        </p:nvGrpSpPr>
        <p:grpSpPr bwMode="auto">
          <a:xfrm>
            <a:off x="3132138" y="3284538"/>
            <a:ext cx="2663825" cy="3062287"/>
            <a:chOff x="340" y="2069"/>
            <a:chExt cx="1678" cy="1929"/>
          </a:xfrm>
        </p:grpSpPr>
        <p:pic>
          <p:nvPicPr>
            <p:cNvPr id="13319" name="Picture 18" descr="317">
              <a:hlinkClick r:id="rId4" action="ppaction://hlinksldjump"/>
            </p:cNvPr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40" y="2069"/>
              <a:ext cx="1678" cy="16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3320" name="Text Box 19"/>
            <p:cNvSpPr txBox="1">
              <a:spLocks noChangeArrowheads="1"/>
            </p:cNvSpPr>
            <p:nvPr/>
          </p:nvSpPr>
          <p:spPr bwMode="auto">
            <a:xfrm>
              <a:off x="521" y="3249"/>
              <a:ext cx="816" cy="7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7200" b="1">
                  <a:solidFill>
                    <a:srgbClr val="D60093"/>
                  </a:solidFill>
                </a:rPr>
                <a:t>18</a:t>
              </a:r>
            </a:p>
          </p:txBody>
        </p:sp>
      </p:grp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609600" y="1600200"/>
            <a:ext cx="419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2400"/>
          </a:p>
        </p:txBody>
      </p:sp>
      <p:pic>
        <p:nvPicPr>
          <p:cNvPr id="14339" name="Picture 3" descr="знайк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55875" y="2781300"/>
            <a:ext cx="3671888" cy="335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WordArt 4"/>
          <p:cNvSpPr>
            <a:spLocks noChangeArrowheads="1" noChangeShapeType="1" noTextEdit="1"/>
          </p:cNvSpPr>
          <p:nvPr/>
        </p:nvSpPr>
        <p:spPr bwMode="auto">
          <a:xfrm>
            <a:off x="1547813" y="476250"/>
            <a:ext cx="6192837" cy="257175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ПОДУМАЙ!</a:t>
            </a:r>
          </a:p>
        </p:txBody>
      </p:sp>
      <p:sp>
        <p:nvSpPr>
          <p:cNvPr id="14341" name="AutoShape 5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8243888" y="6165850"/>
            <a:ext cx="538162" cy="360363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609600" y="1600200"/>
            <a:ext cx="419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2400"/>
          </a:p>
        </p:txBody>
      </p:sp>
      <p:pic>
        <p:nvPicPr>
          <p:cNvPr id="15363" name="Picture 3" descr="кот Леопольд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1188" y="2852738"/>
            <a:ext cx="3887787" cy="3481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4" name="WordArt 4"/>
          <p:cNvSpPr>
            <a:spLocks noChangeArrowheads="1" noChangeShapeType="1" noTextEdit="1"/>
          </p:cNvSpPr>
          <p:nvPr/>
        </p:nvSpPr>
        <p:spPr bwMode="auto">
          <a:xfrm>
            <a:off x="900113" y="549275"/>
            <a:ext cx="7635875" cy="1800225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5977"/>
              </a:avLst>
            </a:prstTxWarp>
          </a:bodyPr>
          <a:lstStyle/>
          <a:p>
            <a:pPr algn="ctr"/>
            <a:r>
              <a:rPr lang="ru-RU" sz="3600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МОЛОДЕЦ!</a:t>
            </a:r>
          </a:p>
        </p:txBody>
      </p:sp>
      <p:sp>
        <p:nvSpPr>
          <p:cNvPr id="15365" name="AutoShape 6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8243888" y="6165850"/>
            <a:ext cx="538162" cy="360363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75783" name="Picture 7" descr="31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596188" y="3429000"/>
            <a:ext cx="118745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5784" name="Picture 8" descr="32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300788" y="3068638"/>
            <a:ext cx="1063625" cy="106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5785" name="Picture 9" descr="32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380288" y="2420938"/>
            <a:ext cx="1063625" cy="106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5786" name="Picture 10" descr="31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804025" y="4437063"/>
            <a:ext cx="118745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57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57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57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57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57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57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57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57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609600" y="1600200"/>
            <a:ext cx="419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2400"/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3132138" y="404813"/>
            <a:ext cx="3168650" cy="164465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8300" b="1">
                <a:solidFill>
                  <a:srgbClr val="CC00CC"/>
                </a:solidFill>
              </a:rPr>
              <a:t>5 </a:t>
            </a:r>
            <a:r>
              <a:rPr lang="ru-RU" sz="8300" b="1">
                <a:solidFill>
                  <a:srgbClr val="CC00CC"/>
                </a:solidFill>
                <a:sym typeface="Wingdings 2" pitchFamily="18" charset="2"/>
              </a:rPr>
              <a:t> 3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95288" y="3716338"/>
            <a:ext cx="2233612" cy="2824162"/>
            <a:chOff x="249" y="2205"/>
            <a:chExt cx="1407" cy="1779"/>
          </a:xfrm>
        </p:grpSpPr>
        <p:pic>
          <p:nvPicPr>
            <p:cNvPr id="16395" name="Picture 5" descr="325">
              <a:hlinkClick r:id="rId2" action="ppaction://hlinksldjump"/>
            </p:cNvPr>
            <p:cNvPicPr preferRelativeResize="0"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49" y="2205"/>
              <a:ext cx="1285" cy="13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6396" name="Text Box 6"/>
            <p:cNvSpPr txBox="1">
              <a:spLocks noChangeArrowheads="1"/>
            </p:cNvSpPr>
            <p:nvPr/>
          </p:nvSpPr>
          <p:spPr bwMode="auto">
            <a:xfrm>
              <a:off x="476" y="3158"/>
              <a:ext cx="1180" cy="8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8000" b="1">
                  <a:solidFill>
                    <a:srgbClr val="FF0066"/>
                  </a:solidFill>
                </a:rPr>
                <a:t>20</a:t>
              </a:r>
            </a:p>
          </p:txBody>
        </p:sp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6516688" y="3716338"/>
            <a:ext cx="2233612" cy="2824162"/>
            <a:chOff x="249" y="2205"/>
            <a:chExt cx="1407" cy="1779"/>
          </a:xfrm>
        </p:grpSpPr>
        <p:pic>
          <p:nvPicPr>
            <p:cNvPr id="16393" name="Picture 8" descr="325">
              <a:hlinkClick r:id="rId2" action="ppaction://hlinksldjump"/>
            </p:cNvPr>
            <p:cNvPicPr preferRelativeResize="0"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49" y="2205"/>
              <a:ext cx="1285" cy="13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6394" name="Text Box 9"/>
            <p:cNvSpPr txBox="1">
              <a:spLocks noChangeArrowheads="1"/>
            </p:cNvSpPr>
            <p:nvPr/>
          </p:nvSpPr>
          <p:spPr bwMode="auto">
            <a:xfrm>
              <a:off x="476" y="3158"/>
              <a:ext cx="1180" cy="8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8000" b="1">
                  <a:solidFill>
                    <a:srgbClr val="FF0066"/>
                  </a:solidFill>
                </a:rPr>
                <a:t>18</a:t>
              </a:r>
            </a:p>
          </p:txBody>
        </p:sp>
      </p:grpSp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3419475" y="2565400"/>
            <a:ext cx="2233613" cy="2824163"/>
            <a:chOff x="249" y="2205"/>
            <a:chExt cx="1407" cy="1779"/>
          </a:xfrm>
        </p:grpSpPr>
        <p:pic>
          <p:nvPicPr>
            <p:cNvPr id="16391" name="Picture 11" descr="325">
              <a:hlinkClick r:id="rId4" action="ppaction://hlinksldjump"/>
            </p:cNvPr>
            <p:cNvPicPr preferRelativeResize="0"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49" y="2205"/>
              <a:ext cx="1285" cy="13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6392" name="Text Box 12"/>
            <p:cNvSpPr txBox="1">
              <a:spLocks noChangeArrowheads="1"/>
            </p:cNvSpPr>
            <p:nvPr/>
          </p:nvSpPr>
          <p:spPr bwMode="auto">
            <a:xfrm>
              <a:off x="476" y="3158"/>
              <a:ext cx="1180" cy="8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8000" b="1">
                  <a:solidFill>
                    <a:srgbClr val="FF0066"/>
                  </a:solidFill>
                </a:rPr>
                <a:t>15</a:t>
              </a:r>
            </a:p>
          </p:txBody>
        </p:sp>
      </p:grp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609600" y="1600200"/>
            <a:ext cx="419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2400"/>
          </a:p>
        </p:txBody>
      </p:sp>
      <p:pic>
        <p:nvPicPr>
          <p:cNvPr id="17411" name="Picture 3" descr="знайк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55875" y="2781300"/>
            <a:ext cx="3671888" cy="335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2" name="WordArt 4"/>
          <p:cNvSpPr>
            <a:spLocks noChangeArrowheads="1" noChangeShapeType="1" noTextEdit="1"/>
          </p:cNvSpPr>
          <p:nvPr/>
        </p:nvSpPr>
        <p:spPr bwMode="auto">
          <a:xfrm>
            <a:off x="1547813" y="476250"/>
            <a:ext cx="6192837" cy="257175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ПОДУМАЙ!</a:t>
            </a:r>
          </a:p>
        </p:txBody>
      </p:sp>
      <p:sp>
        <p:nvSpPr>
          <p:cNvPr id="17413" name="AutoShape 5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8243888" y="6165850"/>
            <a:ext cx="538162" cy="360363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609600" y="1600200"/>
            <a:ext cx="419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2400"/>
          </a:p>
        </p:txBody>
      </p:sp>
      <p:pic>
        <p:nvPicPr>
          <p:cNvPr id="18435" name="Picture 3" descr="кот Леопольд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1188" y="2852738"/>
            <a:ext cx="3887787" cy="3481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6" name="WordArt 4"/>
          <p:cNvSpPr>
            <a:spLocks noChangeArrowheads="1" noChangeShapeType="1" noTextEdit="1"/>
          </p:cNvSpPr>
          <p:nvPr/>
        </p:nvSpPr>
        <p:spPr bwMode="auto">
          <a:xfrm>
            <a:off x="900113" y="549275"/>
            <a:ext cx="7635875" cy="1800225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5977"/>
              </a:avLst>
            </a:prstTxWarp>
          </a:bodyPr>
          <a:lstStyle/>
          <a:p>
            <a:pPr algn="ctr"/>
            <a:r>
              <a:rPr lang="ru-RU" sz="3600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МОЛОДЕЦ!</a:t>
            </a:r>
          </a:p>
        </p:txBody>
      </p:sp>
      <p:sp>
        <p:nvSpPr>
          <p:cNvPr id="18437" name="AutoShape 6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8243888" y="6165850"/>
            <a:ext cx="538162" cy="360363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77831" name="Picture 7" descr="31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667625" y="4005263"/>
            <a:ext cx="118745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7832" name="Picture 8" descr="32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659563" y="3500438"/>
            <a:ext cx="1063625" cy="106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7833" name="Picture 9" descr="32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659563" y="4581525"/>
            <a:ext cx="1063625" cy="106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7834" name="Picture 10" descr="32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667625" y="2924175"/>
            <a:ext cx="1063625" cy="106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7835" name="Picture 11" descr="31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667625" y="5084763"/>
            <a:ext cx="1008063" cy="1008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78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78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78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78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78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78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78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78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78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78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609600" y="1600200"/>
            <a:ext cx="419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2400"/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3132138" y="404813"/>
            <a:ext cx="3168650" cy="164465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8300" b="1">
                <a:solidFill>
                  <a:srgbClr val="CC00CC"/>
                </a:solidFill>
              </a:rPr>
              <a:t>5 </a:t>
            </a:r>
            <a:r>
              <a:rPr lang="ru-RU" sz="8300" b="1">
                <a:solidFill>
                  <a:srgbClr val="CC00CC"/>
                </a:solidFill>
                <a:sym typeface="Wingdings 2" pitchFamily="18" charset="2"/>
              </a:rPr>
              <a:t> 8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203575" y="2924175"/>
            <a:ext cx="2663825" cy="3062288"/>
            <a:chOff x="340" y="2069"/>
            <a:chExt cx="1678" cy="1929"/>
          </a:xfrm>
        </p:grpSpPr>
        <p:pic>
          <p:nvPicPr>
            <p:cNvPr id="19467" name="Picture 5" descr="317">
              <a:hlinkClick r:id="rId2" action="ppaction://hlinksldjump"/>
            </p:cNvPr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40" y="2069"/>
              <a:ext cx="1678" cy="16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9468" name="Text Box 6"/>
            <p:cNvSpPr txBox="1">
              <a:spLocks noChangeArrowheads="1"/>
            </p:cNvSpPr>
            <p:nvPr/>
          </p:nvSpPr>
          <p:spPr bwMode="auto">
            <a:xfrm>
              <a:off x="521" y="3249"/>
              <a:ext cx="816" cy="7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7200" b="1">
                  <a:solidFill>
                    <a:srgbClr val="D60093"/>
                  </a:solidFill>
                </a:rPr>
                <a:t>45</a:t>
              </a:r>
            </a:p>
          </p:txBody>
        </p:sp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6227763" y="3573463"/>
            <a:ext cx="2663825" cy="3062287"/>
            <a:chOff x="340" y="2069"/>
            <a:chExt cx="1678" cy="1929"/>
          </a:xfrm>
        </p:grpSpPr>
        <p:pic>
          <p:nvPicPr>
            <p:cNvPr id="19465" name="Picture 8" descr="317">
              <a:hlinkClick r:id="rId2" action="ppaction://hlinksldjump"/>
            </p:cNvPr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40" y="2069"/>
              <a:ext cx="1678" cy="16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9466" name="Text Box 9"/>
            <p:cNvSpPr txBox="1">
              <a:spLocks noChangeArrowheads="1"/>
            </p:cNvSpPr>
            <p:nvPr/>
          </p:nvSpPr>
          <p:spPr bwMode="auto">
            <a:xfrm>
              <a:off x="521" y="3249"/>
              <a:ext cx="816" cy="7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7200" b="1">
                  <a:solidFill>
                    <a:srgbClr val="D60093"/>
                  </a:solidFill>
                </a:rPr>
                <a:t>35</a:t>
              </a:r>
            </a:p>
          </p:txBody>
        </p:sp>
      </p:grpSp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395288" y="1341438"/>
            <a:ext cx="2663825" cy="3062287"/>
            <a:chOff x="340" y="2069"/>
            <a:chExt cx="1678" cy="1929"/>
          </a:xfrm>
        </p:grpSpPr>
        <p:pic>
          <p:nvPicPr>
            <p:cNvPr id="19463" name="Picture 11" descr="317">
              <a:hlinkClick r:id="rId4" action="ppaction://hlinksldjump"/>
            </p:cNvPr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40" y="2069"/>
              <a:ext cx="1678" cy="16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9464" name="Text Box 12"/>
            <p:cNvSpPr txBox="1">
              <a:spLocks noChangeArrowheads="1"/>
            </p:cNvSpPr>
            <p:nvPr/>
          </p:nvSpPr>
          <p:spPr bwMode="auto">
            <a:xfrm>
              <a:off x="521" y="3249"/>
              <a:ext cx="816" cy="7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7200" b="1">
                  <a:solidFill>
                    <a:srgbClr val="D60093"/>
                  </a:solidFill>
                </a:rPr>
                <a:t>40</a:t>
              </a:r>
            </a:p>
          </p:txBody>
        </p:sp>
      </p:grp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609600" y="1600200"/>
            <a:ext cx="419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2400"/>
          </a:p>
        </p:txBody>
      </p:sp>
      <p:pic>
        <p:nvPicPr>
          <p:cNvPr id="20483" name="Picture 3" descr="знайк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55875" y="2781300"/>
            <a:ext cx="3671888" cy="335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4" name="WordArt 4"/>
          <p:cNvSpPr>
            <a:spLocks noChangeArrowheads="1" noChangeShapeType="1" noTextEdit="1"/>
          </p:cNvSpPr>
          <p:nvPr/>
        </p:nvSpPr>
        <p:spPr bwMode="auto">
          <a:xfrm>
            <a:off x="1547813" y="476250"/>
            <a:ext cx="6192837" cy="257175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ПОДУМАЙ!</a:t>
            </a:r>
          </a:p>
        </p:txBody>
      </p:sp>
      <p:sp>
        <p:nvSpPr>
          <p:cNvPr id="20485" name="AutoShape 5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8243888" y="6165850"/>
            <a:ext cx="538162" cy="360363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609600" y="1600200"/>
            <a:ext cx="419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2400"/>
          </a:p>
        </p:txBody>
      </p:sp>
      <p:sp>
        <p:nvSpPr>
          <p:cNvPr id="3075" name="Rectangle 13"/>
          <p:cNvSpPr>
            <a:spLocks noChangeArrowheads="1"/>
          </p:cNvSpPr>
          <p:nvPr/>
        </p:nvSpPr>
        <p:spPr bwMode="auto">
          <a:xfrm>
            <a:off x="2771775" y="620713"/>
            <a:ext cx="339248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ru-RU" sz="3600" b="1">
                <a:solidFill>
                  <a:srgbClr val="6600CC"/>
                </a:solidFill>
              </a:rPr>
              <a:t>Дорогой друг!</a:t>
            </a:r>
          </a:p>
        </p:txBody>
      </p:sp>
      <p:sp>
        <p:nvSpPr>
          <p:cNvPr id="51215" name="Text Box 15"/>
          <p:cNvSpPr txBox="1">
            <a:spLocks noChangeArrowheads="1"/>
          </p:cNvSpPr>
          <p:nvPr/>
        </p:nvSpPr>
        <p:spPr bwMode="auto">
          <a:xfrm>
            <a:off x="900113" y="1341438"/>
            <a:ext cx="734377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ru-RU" sz="3200" b="1">
                <a:solidFill>
                  <a:srgbClr val="6600CC"/>
                </a:solidFill>
                <a:latin typeface="Tahoma" pitchFamily="34" charset="0"/>
              </a:rPr>
              <a:t>Эта игра поможет тебе быстрее выучить таблицу умножения.</a:t>
            </a:r>
          </a:p>
        </p:txBody>
      </p:sp>
      <p:sp>
        <p:nvSpPr>
          <p:cNvPr id="51216" name="Text Box 16"/>
          <p:cNvSpPr txBox="1">
            <a:spLocks noChangeArrowheads="1"/>
          </p:cNvSpPr>
          <p:nvPr/>
        </p:nvSpPr>
        <p:spPr bwMode="auto">
          <a:xfrm>
            <a:off x="827088" y="2565400"/>
            <a:ext cx="7777162" cy="2043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ru-RU" sz="3200" b="1">
                <a:solidFill>
                  <a:srgbClr val="6600CC"/>
                </a:solidFill>
                <a:latin typeface="Tahoma" pitchFamily="34" charset="0"/>
              </a:rPr>
              <a:t>Найди значение выражения, </a:t>
            </a:r>
          </a:p>
          <a:p>
            <a:pPr algn="ctr" eaLnBrk="0" hangingPunct="0">
              <a:spcBef>
                <a:spcPct val="50000"/>
              </a:spcBef>
            </a:pPr>
            <a:r>
              <a:rPr lang="ru-RU" sz="3200" b="1">
                <a:solidFill>
                  <a:srgbClr val="6600CC"/>
                </a:solidFill>
                <a:latin typeface="Tahoma" pitchFamily="34" charset="0"/>
              </a:rPr>
              <a:t>наведи мышку на картинку </a:t>
            </a:r>
          </a:p>
          <a:p>
            <a:pPr algn="ctr" eaLnBrk="0" hangingPunct="0">
              <a:spcBef>
                <a:spcPct val="50000"/>
              </a:spcBef>
            </a:pPr>
            <a:r>
              <a:rPr lang="ru-RU" sz="3200" b="1">
                <a:solidFill>
                  <a:srgbClr val="6600CC"/>
                </a:solidFill>
                <a:latin typeface="Tahoma" pitchFamily="34" charset="0"/>
              </a:rPr>
              <a:t>с выбранным ответом. </a:t>
            </a:r>
            <a:endParaRPr lang="ru-RU" sz="3200">
              <a:solidFill>
                <a:srgbClr val="6600CC"/>
              </a:solidFill>
              <a:latin typeface="Tahoma" pitchFamily="34" charset="0"/>
            </a:endParaRPr>
          </a:p>
        </p:txBody>
      </p:sp>
      <p:sp>
        <p:nvSpPr>
          <p:cNvPr id="51217" name="Text Box 17"/>
          <p:cNvSpPr txBox="1">
            <a:spLocks noChangeArrowheads="1"/>
          </p:cNvSpPr>
          <p:nvPr/>
        </p:nvSpPr>
        <p:spPr bwMode="auto">
          <a:xfrm>
            <a:off x="1187450" y="4797425"/>
            <a:ext cx="69119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ru-RU" sz="4400" b="1">
                <a:solidFill>
                  <a:srgbClr val="D60093"/>
                </a:solidFill>
                <a:latin typeface="Tahoma" pitchFamily="34" charset="0"/>
              </a:rPr>
              <a:t>У тебя все получится!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12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1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12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12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1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12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12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15" grpId="0"/>
      <p:bldP spid="51216" grpId="0"/>
      <p:bldP spid="51217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609600" y="1600200"/>
            <a:ext cx="419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2400"/>
          </a:p>
        </p:txBody>
      </p:sp>
      <p:pic>
        <p:nvPicPr>
          <p:cNvPr id="21507" name="Picture 3" descr="кот Леопольд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1188" y="2852738"/>
            <a:ext cx="3887787" cy="3481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8" name="WordArt 4"/>
          <p:cNvSpPr>
            <a:spLocks noChangeArrowheads="1" noChangeShapeType="1" noTextEdit="1"/>
          </p:cNvSpPr>
          <p:nvPr/>
        </p:nvSpPr>
        <p:spPr bwMode="auto">
          <a:xfrm>
            <a:off x="900113" y="549275"/>
            <a:ext cx="7635875" cy="1800225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5977"/>
              </a:avLst>
            </a:prstTxWarp>
          </a:bodyPr>
          <a:lstStyle/>
          <a:p>
            <a:pPr algn="ctr"/>
            <a:r>
              <a:rPr lang="ru-RU" sz="3600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МОЛОДЕЦ!</a:t>
            </a:r>
          </a:p>
        </p:txBody>
      </p:sp>
      <p:sp>
        <p:nvSpPr>
          <p:cNvPr id="21509" name="AutoShape 6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8243888" y="6165850"/>
            <a:ext cx="538162" cy="360363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79879" name="Picture 7" descr="31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667625" y="2924175"/>
            <a:ext cx="118745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9880" name="Picture 8" descr="31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372225" y="3284538"/>
            <a:ext cx="118745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9881" name="Picture 9" descr="31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380288" y="3789363"/>
            <a:ext cx="118745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9882" name="Picture 10" descr="32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019925" y="2781300"/>
            <a:ext cx="1063625" cy="106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9883" name="Picture 11" descr="32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443663" y="4221163"/>
            <a:ext cx="1063625" cy="106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9884" name="Picture 12" descr="32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235825" y="4581525"/>
            <a:ext cx="1063625" cy="106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98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98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98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98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98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98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98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98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98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98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98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98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609600" y="1600200"/>
            <a:ext cx="419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2400"/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3132138" y="404813"/>
            <a:ext cx="3168650" cy="164465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8300" b="1">
                <a:solidFill>
                  <a:srgbClr val="CC00CC"/>
                </a:solidFill>
              </a:rPr>
              <a:t>8 </a:t>
            </a:r>
            <a:r>
              <a:rPr lang="ru-RU" sz="8300" b="1">
                <a:solidFill>
                  <a:srgbClr val="CC00CC"/>
                </a:solidFill>
                <a:sym typeface="Wingdings 2" pitchFamily="18" charset="2"/>
              </a:rPr>
              <a:t> 8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23850" y="1844675"/>
            <a:ext cx="2233613" cy="2824163"/>
            <a:chOff x="249" y="2205"/>
            <a:chExt cx="1407" cy="1779"/>
          </a:xfrm>
        </p:grpSpPr>
        <p:pic>
          <p:nvPicPr>
            <p:cNvPr id="22539" name="Picture 5" descr="325">
              <a:hlinkClick r:id="rId2" action="ppaction://hlinksldjump"/>
            </p:cNvPr>
            <p:cNvPicPr preferRelativeResize="0"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49" y="2205"/>
              <a:ext cx="1285" cy="13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2540" name="Text Box 6"/>
            <p:cNvSpPr txBox="1">
              <a:spLocks noChangeArrowheads="1"/>
            </p:cNvSpPr>
            <p:nvPr/>
          </p:nvSpPr>
          <p:spPr bwMode="auto">
            <a:xfrm>
              <a:off x="476" y="3158"/>
              <a:ext cx="1180" cy="8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8000" b="1">
                  <a:solidFill>
                    <a:srgbClr val="FF0066"/>
                  </a:solidFill>
                </a:rPr>
                <a:t>68</a:t>
              </a:r>
            </a:p>
          </p:txBody>
        </p:sp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3851275" y="3573463"/>
            <a:ext cx="2233613" cy="2824162"/>
            <a:chOff x="249" y="2205"/>
            <a:chExt cx="1407" cy="1779"/>
          </a:xfrm>
        </p:grpSpPr>
        <p:pic>
          <p:nvPicPr>
            <p:cNvPr id="22537" name="Picture 8" descr="325">
              <a:hlinkClick r:id="rId2" action="ppaction://hlinksldjump"/>
            </p:cNvPr>
            <p:cNvPicPr preferRelativeResize="0"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49" y="2205"/>
              <a:ext cx="1285" cy="13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2538" name="Text Box 9"/>
            <p:cNvSpPr txBox="1">
              <a:spLocks noChangeArrowheads="1"/>
            </p:cNvSpPr>
            <p:nvPr/>
          </p:nvSpPr>
          <p:spPr bwMode="auto">
            <a:xfrm>
              <a:off x="476" y="3158"/>
              <a:ext cx="1180" cy="8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8000" b="1">
                  <a:solidFill>
                    <a:srgbClr val="FF0066"/>
                  </a:solidFill>
                </a:rPr>
                <a:t>56</a:t>
              </a:r>
            </a:p>
          </p:txBody>
        </p:sp>
      </p:grpSp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6588125" y="1557338"/>
            <a:ext cx="2233613" cy="2824162"/>
            <a:chOff x="249" y="2205"/>
            <a:chExt cx="1407" cy="1779"/>
          </a:xfrm>
        </p:grpSpPr>
        <p:pic>
          <p:nvPicPr>
            <p:cNvPr id="22535" name="Picture 11" descr="325">
              <a:hlinkClick r:id="rId4" action="ppaction://hlinksldjump"/>
            </p:cNvPr>
            <p:cNvPicPr preferRelativeResize="0"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49" y="2205"/>
              <a:ext cx="1285" cy="13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2536" name="Text Box 12"/>
            <p:cNvSpPr txBox="1">
              <a:spLocks noChangeArrowheads="1"/>
            </p:cNvSpPr>
            <p:nvPr/>
          </p:nvSpPr>
          <p:spPr bwMode="auto">
            <a:xfrm>
              <a:off x="476" y="3158"/>
              <a:ext cx="1180" cy="8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8000" b="1">
                  <a:solidFill>
                    <a:srgbClr val="FF0066"/>
                  </a:solidFill>
                </a:rPr>
                <a:t>64</a:t>
              </a:r>
            </a:p>
          </p:txBody>
        </p:sp>
      </p:grp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609600" y="1600200"/>
            <a:ext cx="419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2400"/>
          </a:p>
        </p:txBody>
      </p:sp>
      <p:pic>
        <p:nvPicPr>
          <p:cNvPr id="23555" name="Picture 3" descr="знайк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55875" y="2781300"/>
            <a:ext cx="3671888" cy="335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6" name="WordArt 4"/>
          <p:cNvSpPr>
            <a:spLocks noChangeArrowheads="1" noChangeShapeType="1" noTextEdit="1"/>
          </p:cNvSpPr>
          <p:nvPr/>
        </p:nvSpPr>
        <p:spPr bwMode="auto">
          <a:xfrm>
            <a:off x="1547813" y="476250"/>
            <a:ext cx="6192837" cy="257175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ПОДУМАЙ!</a:t>
            </a:r>
          </a:p>
        </p:txBody>
      </p:sp>
      <p:sp>
        <p:nvSpPr>
          <p:cNvPr id="23557" name="AutoShape 5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8243888" y="6165850"/>
            <a:ext cx="538162" cy="360363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2"/>
          <p:cNvSpPr txBox="1">
            <a:spLocks noChangeArrowheads="1"/>
          </p:cNvSpPr>
          <p:nvPr/>
        </p:nvSpPr>
        <p:spPr bwMode="auto">
          <a:xfrm>
            <a:off x="609600" y="1600200"/>
            <a:ext cx="419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2400"/>
          </a:p>
        </p:txBody>
      </p:sp>
      <p:pic>
        <p:nvPicPr>
          <p:cNvPr id="24579" name="Picture 3" descr="кот Леопольд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1188" y="2852738"/>
            <a:ext cx="3887787" cy="3481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80" name="WordArt 4"/>
          <p:cNvSpPr>
            <a:spLocks noChangeArrowheads="1" noChangeShapeType="1" noTextEdit="1"/>
          </p:cNvSpPr>
          <p:nvPr/>
        </p:nvSpPr>
        <p:spPr bwMode="auto">
          <a:xfrm>
            <a:off x="900113" y="549275"/>
            <a:ext cx="7635875" cy="1800225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5977"/>
              </a:avLst>
            </a:prstTxWarp>
          </a:bodyPr>
          <a:lstStyle/>
          <a:p>
            <a:pPr algn="ctr"/>
            <a:r>
              <a:rPr lang="ru-RU" sz="3600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МОЛОДЕЦ!</a:t>
            </a:r>
          </a:p>
        </p:txBody>
      </p:sp>
      <p:sp>
        <p:nvSpPr>
          <p:cNvPr id="24581" name="AutoShape 6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8243888" y="6165850"/>
            <a:ext cx="538162" cy="360363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81927" name="Picture 7" descr="31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732588" y="4797425"/>
            <a:ext cx="118745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28" name="Picture 8" descr="32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740650" y="4437063"/>
            <a:ext cx="1063625" cy="106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29" name="Picture 9" descr="32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084888" y="4365625"/>
            <a:ext cx="1063625" cy="106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30" name="Picture 10" descr="32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940425" y="3500438"/>
            <a:ext cx="1063625" cy="106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31" name="Picture 11" descr="32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667625" y="3284538"/>
            <a:ext cx="1063625" cy="106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32" name="Picture 12" descr="31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588125" y="2781300"/>
            <a:ext cx="118745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33" name="Picture 13" descr="31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732588" y="3789363"/>
            <a:ext cx="118745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19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19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19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19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19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19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19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19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19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19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19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19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19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819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2"/>
          <p:cNvSpPr txBox="1">
            <a:spLocks noChangeArrowheads="1"/>
          </p:cNvSpPr>
          <p:nvPr/>
        </p:nvSpPr>
        <p:spPr bwMode="auto">
          <a:xfrm>
            <a:off x="609600" y="1600200"/>
            <a:ext cx="419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2400"/>
          </a:p>
        </p:txBody>
      </p:sp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3132138" y="404813"/>
            <a:ext cx="3168650" cy="164465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8300" b="1">
                <a:solidFill>
                  <a:srgbClr val="CC00CC"/>
                </a:solidFill>
              </a:rPr>
              <a:t>7 </a:t>
            </a:r>
            <a:r>
              <a:rPr lang="ru-RU" sz="8300" b="1">
                <a:solidFill>
                  <a:srgbClr val="CC00CC"/>
                </a:solidFill>
                <a:sym typeface="Wingdings 2" pitchFamily="18" charset="2"/>
              </a:rPr>
              <a:t> 3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95288" y="3795713"/>
            <a:ext cx="2663825" cy="3062287"/>
            <a:chOff x="340" y="2069"/>
            <a:chExt cx="1678" cy="1929"/>
          </a:xfrm>
        </p:grpSpPr>
        <p:pic>
          <p:nvPicPr>
            <p:cNvPr id="25611" name="Picture 5" descr="317">
              <a:hlinkClick r:id="rId2" action="ppaction://hlinksldjump"/>
            </p:cNvPr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40" y="2069"/>
              <a:ext cx="1678" cy="16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5612" name="Text Box 6"/>
            <p:cNvSpPr txBox="1">
              <a:spLocks noChangeArrowheads="1"/>
            </p:cNvSpPr>
            <p:nvPr/>
          </p:nvSpPr>
          <p:spPr bwMode="auto">
            <a:xfrm>
              <a:off x="521" y="3249"/>
              <a:ext cx="816" cy="7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7200" b="1">
                  <a:solidFill>
                    <a:srgbClr val="D60093"/>
                  </a:solidFill>
                </a:rPr>
                <a:t>24</a:t>
              </a:r>
            </a:p>
          </p:txBody>
        </p:sp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3348038" y="2420938"/>
            <a:ext cx="2663825" cy="3062287"/>
            <a:chOff x="340" y="2069"/>
            <a:chExt cx="1678" cy="1929"/>
          </a:xfrm>
        </p:grpSpPr>
        <p:pic>
          <p:nvPicPr>
            <p:cNvPr id="25609" name="Picture 8" descr="317">
              <a:hlinkClick r:id="rId2" action="ppaction://hlinksldjump"/>
            </p:cNvPr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40" y="2069"/>
              <a:ext cx="1678" cy="16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5610" name="Text Box 9"/>
            <p:cNvSpPr txBox="1">
              <a:spLocks noChangeArrowheads="1"/>
            </p:cNvSpPr>
            <p:nvPr/>
          </p:nvSpPr>
          <p:spPr bwMode="auto">
            <a:xfrm>
              <a:off x="521" y="3249"/>
              <a:ext cx="816" cy="7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7200" b="1">
                  <a:solidFill>
                    <a:srgbClr val="D60093"/>
                  </a:solidFill>
                </a:rPr>
                <a:t>27</a:t>
              </a:r>
            </a:p>
          </p:txBody>
        </p:sp>
      </p:grpSp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6480175" y="908050"/>
            <a:ext cx="2663825" cy="3062288"/>
            <a:chOff x="340" y="2069"/>
            <a:chExt cx="1678" cy="1929"/>
          </a:xfrm>
        </p:grpSpPr>
        <p:pic>
          <p:nvPicPr>
            <p:cNvPr id="25607" name="Picture 11" descr="317">
              <a:hlinkClick r:id="rId4" action="ppaction://hlinksldjump"/>
            </p:cNvPr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40" y="2069"/>
              <a:ext cx="1678" cy="16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5608" name="Text Box 12"/>
            <p:cNvSpPr txBox="1">
              <a:spLocks noChangeArrowheads="1"/>
            </p:cNvSpPr>
            <p:nvPr/>
          </p:nvSpPr>
          <p:spPr bwMode="auto">
            <a:xfrm>
              <a:off x="521" y="3249"/>
              <a:ext cx="816" cy="7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7200" b="1">
                  <a:solidFill>
                    <a:srgbClr val="D60093"/>
                  </a:solidFill>
                </a:rPr>
                <a:t>21</a:t>
              </a:r>
            </a:p>
          </p:txBody>
        </p:sp>
      </p:grp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2"/>
          <p:cNvSpPr txBox="1">
            <a:spLocks noChangeArrowheads="1"/>
          </p:cNvSpPr>
          <p:nvPr/>
        </p:nvSpPr>
        <p:spPr bwMode="auto">
          <a:xfrm>
            <a:off x="609600" y="1600200"/>
            <a:ext cx="419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2400"/>
          </a:p>
        </p:txBody>
      </p:sp>
      <p:pic>
        <p:nvPicPr>
          <p:cNvPr id="26627" name="Picture 3" descr="знайк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55875" y="2781300"/>
            <a:ext cx="3671888" cy="335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8" name="WordArt 4"/>
          <p:cNvSpPr>
            <a:spLocks noChangeArrowheads="1" noChangeShapeType="1" noTextEdit="1"/>
          </p:cNvSpPr>
          <p:nvPr/>
        </p:nvSpPr>
        <p:spPr bwMode="auto">
          <a:xfrm>
            <a:off x="1547813" y="476250"/>
            <a:ext cx="6192837" cy="257175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ПОДУМАЙ!</a:t>
            </a:r>
          </a:p>
        </p:txBody>
      </p:sp>
      <p:sp>
        <p:nvSpPr>
          <p:cNvPr id="26629" name="AutoShape 5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8243888" y="6165850"/>
            <a:ext cx="538162" cy="360363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2"/>
          <p:cNvSpPr txBox="1">
            <a:spLocks noChangeArrowheads="1"/>
          </p:cNvSpPr>
          <p:nvPr/>
        </p:nvSpPr>
        <p:spPr bwMode="auto">
          <a:xfrm>
            <a:off x="609600" y="1600200"/>
            <a:ext cx="419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2400"/>
          </a:p>
        </p:txBody>
      </p:sp>
      <p:pic>
        <p:nvPicPr>
          <p:cNvPr id="27651" name="Picture 3" descr="кот Леопольд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1188" y="2852738"/>
            <a:ext cx="3887787" cy="3481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2" name="WordArt 4"/>
          <p:cNvSpPr>
            <a:spLocks noChangeArrowheads="1" noChangeShapeType="1" noTextEdit="1"/>
          </p:cNvSpPr>
          <p:nvPr/>
        </p:nvSpPr>
        <p:spPr bwMode="auto">
          <a:xfrm>
            <a:off x="900113" y="549275"/>
            <a:ext cx="7635875" cy="1800225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5977"/>
              </a:avLst>
            </a:prstTxWarp>
          </a:bodyPr>
          <a:lstStyle/>
          <a:p>
            <a:pPr algn="ctr"/>
            <a:r>
              <a:rPr lang="ru-RU" sz="3600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МОЛОДЕЦ!</a:t>
            </a:r>
          </a:p>
        </p:txBody>
      </p:sp>
      <p:sp>
        <p:nvSpPr>
          <p:cNvPr id="27653" name="AutoShape 6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8243888" y="6165850"/>
            <a:ext cx="538162" cy="360363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83975" name="Picture 7" descr="31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596188" y="3357563"/>
            <a:ext cx="118745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3976" name="Picture 8" descr="32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724525" y="4365625"/>
            <a:ext cx="1063625" cy="106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3977" name="Picture 9" descr="31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380288" y="4365625"/>
            <a:ext cx="118745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3978" name="Picture 10" descr="31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516688" y="4221163"/>
            <a:ext cx="118745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3979" name="Picture 11" descr="31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659563" y="3284538"/>
            <a:ext cx="118745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3980" name="Picture 12" descr="32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019925" y="5229225"/>
            <a:ext cx="1063625" cy="106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3981" name="Picture 13" descr="32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235825" y="2565400"/>
            <a:ext cx="1063625" cy="106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3982" name="Picture 14" descr="32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940425" y="2997200"/>
            <a:ext cx="1063625" cy="106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39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39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39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39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39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39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39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39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39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39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39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39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39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839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839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839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609600" y="1600200"/>
            <a:ext cx="419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2400"/>
          </a:p>
        </p:txBody>
      </p:sp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3132138" y="404813"/>
            <a:ext cx="3168650" cy="164465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8300" b="1">
                <a:solidFill>
                  <a:srgbClr val="CC00CC"/>
                </a:solidFill>
              </a:rPr>
              <a:t>3 </a:t>
            </a:r>
            <a:r>
              <a:rPr lang="ru-RU" sz="8300" b="1">
                <a:solidFill>
                  <a:srgbClr val="CC00CC"/>
                </a:solidFill>
                <a:sym typeface="Wingdings 2" pitchFamily="18" charset="2"/>
              </a:rPr>
              <a:t> 8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95288" y="3716338"/>
            <a:ext cx="2233612" cy="2824162"/>
            <a:chOff x="249" y="2205"/>
            <a:chExt cx="1407" cy="1779"/>
          </a:xfrm>
        </p:grpSpPr>
        <p:pic>
          <p:nvPicPr>
            <p:cNvPr id="28683" name="Picture 5" descr="325">
              <a:hlinkClick r:id="rId2" action="ppaction://hlinksldjump"/>
            </p:cNvPr>
            <p:cNvPicPr preferRelativeResize="0"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49" y="2205"/>
              <a:ext cx="1285" cy="13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8684" name="Text Box 6"/>
            <p:cNvSpPr txBox="1">
              <a:spLocks noChangeArrowheads="1"/>
            </p:cNvSpPr>
            <p:nvPr/>
          </p:nvSpPr>
          <p:spPr bwMode="auto">
            <a:xfrm>
              <a:off x="476" y="3158"/>
              <a:ext cx="1180" cy="8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8000" b="1">
                  <a:solidFill>
                    <a:srgbClr val="FF0066"/>
                  </a:solidFill>
                </a:rPr>
                <a:t>26</a:t>
              </a:r>
            </a:p>
          </p:txBody>
        </p:sp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3492500" y="2133600"/>
            <a:ext cx="2233613" cy="2824163"/>
            <a:chOff x="249" y="2205"/>
            <a:chExt cx="1407" cy="1779"/>
          </a:xfrm>
        </p:grpSpPr>
        <p:pic>
          <p:nvPicPr>
            <p:cNvPr id="28681" name="Picture 8" descr="325">
              <a:hlinkClick r:id="rId2" action="ppaction://hlinksldjump"/>
            </p:cNvPr>
            <p:cNvPicPr preferRelativeResize="0"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49" y="2205"/>
              <a:ext cx="1285" cy="13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8682" name="Text Box 9"/>
            <p:cNvSpPr txBox="1">
              <a:spLocks noChangeArrowheads="1"/>
            </p:cNvSpPr>
            <p:nvPr/>
          </p:nvSpPr>
          <p:spPr bwMode="auto">
            <a:xfrm>
              <a:off x="476" y="3158"/>
              <a:ext cx="1180" cy="8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8000" b="1">
                  <a:solidFill>
                    <a:srgbClr val="FF0066"/>
                  </a:solidFill>
                </a:rPr>
                <a:t>21</a:t>
              </a:r>
            </a:p>
          </p:txBody>
        </p:sp>
      </p:grpSp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6588125" y="3573463"/>
            <a:ext cx="2233613" cy="2824162"/>
            <a:chOff x="249" y="2205"/>
            <a:chExt cx="1407" cy="1779"/>
          </a:xfrm>
        </p:grpSpPr>
        <p:pic>
          <p:nvPicPr>
            <p:cNvPr id="28679" name="Picture 11" descr="325">
              <a:hlinkClick r:id="rId4" action="ppaction://hlinksldjump"/>
            </p:cNvPr>
            <p:cNvPicPr preferRelativeResize="0"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49" y="2205"/>
              <a:ext cx="1285" cy="13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8680" name="Text Box 12"/>
            <p:cNvSpPr txBox="1">
              <a:spLocks noChangeArrowheads="1"/>
            </p:cNvSpPr>
            <p:nvPr/>
          </p:nvSpPr>
          <p:spPr bwMode="auto">
            <a:xfrm>
              <a:off x="476" y="3158"/>
              <a:ext cx="1180" cy="8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8000" b="1">
                  <a:solidFill>
                    <a:srgbClr val="FF0066"/>
                  </a:solidFill>
                </a:rPr>
                <a:t>24</a:t>
              </a:r>
            </a:p>
          </p:txBody>
        </p:sp>
      </p:grp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2"/>
          <p:cNvSpPr txBox="1">
            <a:spLocks noChangeArrowheads="1"/>
          </p:cNvSpPr>
          <p:nvPr/>
        </p:nvSpPr>
        <p:spPr bwMode="auto">
          <a:xfrm>
            <a:off x="609600" y="1600200"/>
            <a:ext cx="419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2400"/>
          </a:p>
        </p:txBody>
      </p:sp>
      <p:pic>
        <p:nvPicPr>
          <p:cNvPr id="29699" name="Picture 3" descr="знайк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55875" y="2781300"/>
            <a:ext cx="3671888" cy="335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700" name="WordArt 4"/>
          <p:cNvSpPr>
            <a:spLocks noChangeArrowheads="1" noChangeShapeType="1" noTextEdit="1"/>
          </p:cNvSpPr>
          <p:nvPr/>
        </p:nvSpPr>
        <p:spPr bwMode="auto">
          <a:xfrm>
            <a:off x="1547813" y="476250"/>
            <a:ext cx="6192837" cy="257175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ПОДУМАЙ!</a:t>
            </a:r>
          </a:p>
        </p:txBody>
      </p:sp>
      <p:sp>
        <p:nvSpPr>
          <p:cNvPr id="29701" name="AutoShape 5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8243888" y="6165850"/>
            <a:ext cx="538162" cy="360363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609600" y="1600200"/>
            <a:ext cx="419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2400"/>
          </a:p>
        </p:txBody>
      </p:sp>
      <p:pic>
        <p:nvPicPr>
          <p:cNvPr id="30723" name="Picture 3" descr="кот Леопольд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1188" y="2852738"/>
            <a:ext cx="3887787" cy="3481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4" name="WordArt 4"/>
          <p:cNvSpPr>
            <a:spLocks noChangeArrowheads="1" noChangeShapeType="1" noTextEdit="1"/>
          </p:cNvSpPr>
          <p:nvPr/>
        </p:nvSpPr>
        <p:spPr bwMode="auto">
          <a:xfrm>
            <a:off x="900113" y="549275"/>
            <a:ext cx="7635875" cy="1800225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5977"/>
              </a:avLst>
            </a:prstTxWarp>
          </a:bodyPr>
          <a:lstStyle/>
          <a:p>
            <a:pPr algn="ctr"/>
            <a:r>
              <a:rPr lang="ru-RU" sz="3600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МОЛОДЕЦ!</a:t>
            </a:r>
          </a:p>
        </p:txBody>
      </p:sp>
      <p:sp>
        <p:nvSpPr>
          <p:cNvPr id="30725" name="AutoShape 6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8243888" y="6165850"/>
            <a:ext cx="538162" cy="360363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86023" name="Picture 7" descr="31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308850" y="2492375"/>
            <a:ext cx="118745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6024" name="Picture 8" descr="32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080375" y="3357563"/>
            <a:ext cx="1063625" cy="106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6025" name="Picture 9" descr="32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308850" y="4797425"/>
            <a:ext cx="1063625" cy="106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6026" name="Picture 10" descr="32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877050" y="3716338"/>
            <a:ext cx="1063625" cy="106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6027" name="Picture 11" descr="32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580063" y="4005263"/>
            <a:ext cx="1063625" cy="106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6028" name="Picture 12" descr="32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372225" y="2565400"/>
            <a:ext cx="1063625" cy="106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6029" name="Picture 13" descr="31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580063" y="3141663"/>
            <a:ext cx="118745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6030" name="Picture 14" descr="31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956550" y="4221163"/>
            <a:ext cx="118745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6031" name="Picture 15" descr="31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156325" y="4724400"/>
            <a:ext cx="118745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6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6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60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60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60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60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60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60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60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60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6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6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60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860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860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860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86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86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609600" y="1600200"/>
            <a:ext cx="419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2400"/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3132138" y="404813"/>
            <a:ext cx="3168650" cy="164465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8300" b="1">
                <a:solidFill>
                  <a:srgbClr val="CC00CC"/>
                </a:solidFill>
              </a:rPr>
              <a:t>7 </a:t>
            </a:r>
            <a:r>
              <a:rPr lang="ru-RU" sz="8300" b="1">
                <a:solidFill>
                  <a:srgbClr val="CC00CC"/>
                </a:solidFill>
                <a:sym typeface="Wingdings 2" pitchFamily="18" charset="2"/>
              </a:rPr>
              <a:t> 8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563938" y="3644900"/>
            <a:ext cx="2233612" cy="2824163"/>
            <a:chOff x="249" y="2205"/>
            <a:chExt cx="1407" cy="1779"/>
          </a:xfrm>
        </p:grpSpPr>
        <p:pic>
          <p:nvPicPr>
            <p:cNvPr id="4107" name="Picture 5" descr="325">
              <a:hlinkClick r:id="rId2" action="ppaction://hlinksldjump"/>
            </p:cNvPr>
            <p:cNvPicPr preferRelativeResize="0"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49" y="2205"/>
              <a:ext cx="1285" cy="13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108" name="Text Box 6">
              <a:hlinkClick r:id="rId2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476" y="3158"/>
              <a:ext cx="1180" cy="8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8000" b="1">
                  <a:solidFill>
                    <a:srgbClr val="FF0066"/>
                  </a:solidFill>
                </a:rPr>
                <a:t>49</a:t>
              </a:r>
            </a:p>
          </p:txBody>
        </p:sp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6588125" y="2349500"/>
            <a:ext cx="2233613" cy="2824163"/>
            <a:chOff x="249" y="2205"/>
            <a:chExt cx="1407" cy="1779"/>
          </a:xfrm>
        </p:grpSpPr>
        <p:pic>
          <p:nvPicPr>
            <p:cNvPr id="4105" name="Picture 8" descr="325">
              <a:hlinkClick r:id="rId2" action="ppaction://hlinksldjump"/>
            </p:cNvPr>
            <p:cNvPicPr preferRelativeResize="0"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49" y="2205"/>
              <a:ext cx="1285" cy="13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106" name="Text Box 9"/>
            <p:cNvSpPr txBox="1">
              <a:spLocks noChangeArrowheads="1"/>
            </p:cNvSpPr>
            <p:nvPr/>
          </p:nvSpPr>
          <p:spPr bwMode="auto">
            <a:xfrm>
              <a:off x="476" y="3158"/>
              <a:ext cx="1180" cy="8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8000" b="1">
                  <a:solidFill>
                    <a:srgbClr val="FF0066"/>
                  </a:solidFill>
                </a:rPr>
                <a:t>58</a:t>
              </a:r>
            </a:p>
          </p:txBody>
        </p:sp>
      </p:grpSp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755650" y="2133600"/>
            <a:ext cx="2233613" cy="2824163"/>
            <a:chOff x="249" y="2205"/>
            <a:chExt cx="1407" cy="1779"/>
          </a:xfrm>
        </p:grpSpPr>
        <p:pic>
          <p:nvPicPr>
            <p:cNvPr id="4103" name="Picture 11" descr="325">
              <a:hlinkClick r:id="rId4" action="ppaction://hlinksldjump"/>
            </p:cNvPr>
            <p:cNvPicPr preferRelativeResize="0"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49" y="2205"/>
              <a:ext cx="1285" cy="13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104" name="Text Box 12">
              <a:hlinkClick r:id="rId4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476" y="3158"/>
              <a:ext cx="1180" cy="8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8000" b="1">
                  <a:solidFill>
                    <a:srgbClr val="FF0066"/>
                  </a:solidFill>
                </a:rPr>
                <a:t>56</a:t>
              </a:r>
            </a:p>
          </p:txBody>
        </p:sp>
      </p:grp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2"/>
          <p:cNvSpPr txBox="1">
            <a:spLocks noChangeArrowheads="1"/>
          </p:cNvSpPr>
          <p:nvPr/>
        </p:nvSpPr>
        <p:spPr bwMode="auto">
          <a:xfrm>
            <a:off x="609600" y="1600200"/>
            <a:ext cx="419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2400"/>
          </a:p>
        </p:txBody>
      </p:sp>
      <p:sp>
        <p:nvSpPr>
          <p:cNvPr id="31747" name="Rectangle 3"/>
          <p:cNvSpPr>
            <a:spLocks noChangeArrowheads="1"/>
          </p:cNvSpPr>
          <p:nvPr/>
        </p:nvSpPr>
        <p:spPr bwMode="auto">
          <a:xfrm>
            <a:off x="3132138" y="404813"/>
            <a:ext cx="3168650" cy="164465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8300" b="1">
                <a:solidFill>
                  <a:srgbClr val="CC00CC"/>
                </a:solidFill>
              </a:rPr>
              <a:t>6 </a:t>
            </a:r>
            <a:r>
              <a:rPr lang="ru-RU" sz="8300" b="1">
                <a:solidFill>
                  <a:srgbClr val="CC00CC"/>
                </a:solidFill>
                <a:sym typeface="Wingdings 2" pitchFamily="18" charset="2"/>
              </a:rPr>
              <a:t> 8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95288" y="2060575"/>
            <a:ext cx="2663825" cy="3062288"/>
            <a:chOff x="340" y="2069"/>
            <a:chExt cx="1678" cy="1929"/>
          </a:xfrm>
        </p:grpSpPr>
        <p:pic>
          <p:nvPicPr>
            <p:cNvPr id="31755" name="Picture 5" descr="317">
              <a:hlinkClick r:id="rId2" action="ppaction://hlinksldjump"/>
            </p:cNvPr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40" y="2069"/>
              <a:ext cx="1678" cy="16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1756" name="Text Box 6"/>
            <p:cNvSpPr txBox="1">
              <a:spLocks noChangeArrowheads="1"/>
            </p:cNvSpPr>
            <p:nvPr/>
          </p:nvSpPr>
          <p:spPr bwMode="auto">
            <a:xfrm>
              <a:off x="521" y="3249"/>
              <a:ext cx="816" cy="7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7200" b="1">
                  <a:solidFill>
                    <a:srgbClr val="D60093"/>
                  </a:solidFill>
                </a:rPr>
                <a:t>42</a:t>
              </a:r>
            </a:p>
          </p:txBody>
        </p:sp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6156325" y="1989138"/>
            <a:ext cx="2663825" cy="3062287"/>
            <a:chOff x="340" y="2069"/>
            <a:chExt cx="1678" cy="1929"/>
          </a:xfrm>
        </p:grpSpPr>
        <p:pic>
          <p:nvPicPr>
            <p:cNvPr id="31753" name="Picture 8" descr="317">
              <a:hlinkClick r:id="rId2" action="ppaction://hlinksldjump"/>
            </p:cNvPr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40" y="2069"/>
              <a:ext cx="1678" cy="16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1754" name="Text Box 9"/>
            <p:cNvSpPr txBox="1">
              <a:spLocks noChangeArrowheads="1"/>
            </p:cNvSpPr>
            <p:nvPr/>
          </p:nvSpPr>
          <p:spPr bwMode="auto">
            <a:xfrm>
              <a:off x="521" y="3249"/>
              <a:ext cx="816" cy="7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7200" b="1">
                  <a:solidFill>
                    <a:srgbClr val="D60093"/>
                  </a:solidFill>
                </a:rPr>
                <a:t>40</a:t>
              </a:r>
            </a:p>
          </p:txBody>
        </p:sp>
      </p:grpSp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3132138" y="3429000"/>
            <a:ext cx="2663825" cy="3062288"/>
            <a:chOff x="340" y="2069"/>
            <a:chExt cx="1678" cy="1929"/>
          </a:xfrm>
        </p:grpSpPr>
        <p:pic>
          <p:nvPicPr>
            <p:cNvPr id="31751" name="Picture 11" descr="317">
              <a:hlinkClick r:id="rId4" action="ppaction://hlinksldjump"/>
            </p:cNvPr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40" y="2069"/>
              <a:ext cx="1678" cy="16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1752" name="Text Box 12"/>
            <p:cNvSpPr txBox="1">
              <a:spLocks noChangeArrowheads="1"/>
            </p:cNvSpPr>
            <p:nvPr/>
          </p:nvSpPr>
          <p:spPr bwMode="auto">
            <a:xfrm>
              <a:off x="521" y="3249"/>
              <a:ext cx="816" cy="7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7200" b="1">
                  <a:solidFill>
                    <a:srgbClr val="D60093"/>
                  </a:solidFill>
                </a:rPr>
                <a:t>48</a:t>
              </a:r>
            </a:p>
          </p:txBody>
        </p:sp>
      </p:grp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609600" y="1600200"/>
            <a:ext cx="419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2400"/>
          </a:p>
        </p:txBody>
      </p:sp>
      <p:pic>
        <p:nvPicPr>
          <p:cNvPr id="32771" name="Picture 3" descr="знайк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55875" y="2781300"/>
            <a:ext cx="3671888" cy="335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772" name="WordArt 4"/>
          <p:cNvSpPr>
            <a:spLocks noChangeArrowheads="1" noChangeShapeType="1" noTextEdit="1"/>
          </p:cNvSpPr>
          <p:nvPr/>
        </p:nvSpPr>
        <p:spPr bwMode="auto">
          <a:xfrm>
            <a:off x="1547813" y="476250"/>
            <a:ext cx="6192837" cy="257175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ПОДУМАЙ!</a:t>
            </a:r>
          </a:p>
        </p:txBody>
      </p:sp>
      <p:sp>
        <p:nvSpPr>
          <p:cNvPr id="32773" name="AutoShape 5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8243888" y="6165850"/>
            <a:ext cx="538162" cy="360363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2"/>
          <p:cNvSpPr txBox="1">
            <a:spLocks noChangeArrowheads="1"/>
          </p:cNvSpPr>
          <p:nvPr/>
        </p:nvSpPr>
        <p:spPr bwMode="auto">
          <a:xfrm>
            <a:off x="609600" y="1600200"/>
            <a:ext cx="419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2400"/>
          </a:p>
        </p:txBody>
      </p:sp>
      <p:pic>
        <p:nvPicPr>
          <p:cNvPr id="33795" name="Picture 3" descr="кот Леопольд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1188" y="2852738"/>
            <a:ext cx="3887787" cy="3481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796" name="WordArt 4"/>
          <p:cNvSpPr>
            <a:spLocks noChangeArrowheads="1" noChangeShapeType="1" noTextEdit="1"/>
          </p:cNvSpPr>
          <p:nvPr/>
        </p:nvSpPr>
        <p:spPr bwMode="auto">
          <a:xfrm>
            <a:off x="900113" y="549275"/>
            <a:ext cx="7635875" cy="1800225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5977"/>
              </a:avLst>
            </a:prstTxWarp>
          </a:bodyPr>
          <a:lstStyle/>
          <a:p>
            <a:pPr algn="ctr"/>
            <a:r>
              <a:rPr lang="ru-RU" sz="3600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МОЛОДЕЦ!</a:t>
            </a:r>
          </a:p>
        </p:txBody>
      </p:sp>
      <p:sp>
        <p:nvSpPr>
          <p:cNvPr id="33797" name="AutoShape 6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8243888" y="6165850"/>
            <a:ext cx="538162" cy="360363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88071" name="Picture 7" descr="31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948488" y="4292600"/>
            <a:ext cx="118745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8072" name="Picture 8" descr="32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219700" y="4365625"/>
            <a:ext cx="1063625" cy="106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8073" name="Picture 9" descr="31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24525" y="3500438"/>
            <a:ext cx="118745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8074" name="Picture 10" descr="31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300788" y="2852738"/>
            <a:ext cx="118745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8075" name="Picture 11" descr="31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84888" y="4292600"/>
            <a:ext cx="118745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8076" name="Picture 12" descr="31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092950" y="3357563"/>
            <a:ext cx="1258888" cy="1258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8077" name="Picture 13" descr="32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732588" y="5229225"/>
            <a:ext cx="1063625" cy="106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8078" name="Picture 14" descr="32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235825" y="2492375"/>
            <a:ext cx="1063625" cy="106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8079" name="Picture 15" descr="32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364163" y="2852738"/>
            <a:ext cx="1063625" cy="865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8080" name="Picture 16" descr="32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080375" y="4221163"/>
            <a:ext cx="1063625" cy="106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80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80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80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80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8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8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80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80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80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80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80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80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80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880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880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880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880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880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500"/>
                            </p:stCondLst>
                            <p:childTnLst>
                              <p:par>
                                <p:cTn id="5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880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880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2"/>
          <p:cNvSpPr txBox="1">
            <a:spLocks noChangeArrowheads="1"/>
          </p:cNvSpPr>
          <p:nvPr/>
        </p:nvSpPr>
        <p:spPr bwMode="auto">
          <a:xfrm>
            <a:off x="609600" y="1600200"/>
            <a:ext cx="419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2400"/>
          </a:p>
        </p:txBody>
      </p:sp>
      <p:sp>
        <p:nvSpPr>
          <p:cNvPr id="34819" name="Rectangle 3"/>
          <p:cNvSpPr>
            <a:spLocks noChangeArrowheads="1"/>
          </p:cNvSpPr>
          <p:nvPr/>
        </p:nvSpPr>
        <p:spPr bwMode="auto">
          <a:xfrm>
            <a:off x="3132138" y="404813"/>
            <a:ext cx="3168650" cy="164465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8300" b="1">
                <a:solidFill>
                  <a:srgbClr val="CC00CC"/>
                </a:solidFill>
              </a:rPr>
              <a:t>9 </a:t>
            </a:r>
            <a:r>
              <a:rPr lang="ru-RU" sz="8300" b="1">
                <a:solidFill>
                  <a:srgbClr val="CC00CC"/>
                </a:solidFill>
                <a:sym typeface="Wingdings 2" pitchFamily="18" charset="2"/>
              </a:rPr>
              <a:t> 3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779838" y="2708275"/>
            <a:ext cx="2233612" cy="2824163"/>
            <a:chOff x="249" y="2205"/>
            <a:chExt cx="1407" cy="1779"/>
          </a:xfrm>
        </p:grpSpPr>
        <p:pic>
          <p:nvPicPr>
            <p:cNvPr id="34827" name="Picture 5" descr="325">
              <a:hlinkClick r:id="rId2" action="ppaction://hlinksldjump"/>
            </p:cNvPr>
            <p:cNvPicPr preferRelativeResize="0"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49" y="2205"/>
              <a:ext cx="1285" cy="13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4828" name="Text Box 6"/>
            <p:cNvSpPr txBox="1">
              <a:spLocks noChangeArrowheads="1"/>
            </p:cNvSpPr>
            <p:nvPr/>
          </p:nvSpPr>
          <p:spPr bwMode="auto">
            <a:xfrm>
              <a:off x="476" y="3158"/>
              <a:ext cx="1180" cy="8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8000" b="1">
                  <a:solidFill>
                    <a:srgbClr val="FF0066"/>
                  </a:solidFill>
                </a:rPr>
                <a:t>24</a:t>
              </a:r>
            </a:p>
          </p:txBody>
        </p:sp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539750" y="3789363"/>
            <a:ext cx="2233613" cy="2824162"/>
            <a:chOff x="249" y="2205"/>
            <a:chExt cx="1407" cy="1779"/>
          </a:xfrm>
        </p:grpSpPr>
        <p:pic>
          <p:nvPicPr>
            <p:cNvPr id="34825" name="Picture 8" descr="325">
              <a:hlinkClick r:id="rId2" action="ppaction://hlinksldjump"/>
            </p:cNvPr>
            <p:cNvPicPr preferRelativeResize="0"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49" y="2205"/>
              <a:ext cx="1285" cy="13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4826" name="Text Box 9"/>
            <p:cNvSpPr txBox="1">
              <a:spLocks noChangeArrowheads="1"/>
            </p:cNvSpPr>
            <p:nvPr/>
          </p:nvSpPr>
          <p:spPr bwMode="auto">
            <a:xfrm>
              <a:off x="476" y="3158"/>
              <a:ext cx="1180" cy="8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8000" b="1">
                  <a:solidFill>
                    <a:srgbClr val="FF0066"/>
                  </a:solidFill>
                </a:rPr>
                <a:t>21</a:t>
              </a:r>
            </a:p>
          </p:txBody>
        </p:sp>
      </p:grpSp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6732588" y="1557338"/>
            <a:ext cx="2233612" cy="2824162"/>
            <a:chOff x="249" y="2205"/>
            <a:chExt cx="1407" cy="1779"/>
          </a:xfrm>
        </p:grpSpPr>
        <p:pic>
          <p:nvPicPr>
            <p:cNvPr id="34823" name="Picture 11" descr="325">
              <a:hlinkClick r:id="rId4" action="ppaction://hlinksldjump"/>
            </p:cNvPr>
            <p:cNvPicPr preferRelativeResize="0"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49" y="2205"/>
              <a:ext cx="1285" cy="13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4824" name="Text Box 12"/>
            <p:cNvSpPr txBox="1">
              <a:spLocks noChangeArrowheads="1"/>
            </p:cNvSpPr>
            <p:nvPr/>
          </p:nvSpPr>
          <p:spPr bwMode="auto">
            <a:xfrm>
              <a:off x="476" y="3158"/>
              <a:ext cx="1180" cy="8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8000" b="1">
                  <a:solidFill>
                    <a:srgbClr val="FF0066"/>
                  </a:solidFill>
                </a:rPr>
                <a:t>27</a:t>
              </a:r>
            </a:p>
          </p:txBody>
        </p:sp>
      </p:grp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Box 2"/>
          <p:cNvSpPr txBox="1">
            <a:spLocks noChangeArrowheads="1"/>
          </p:cNvSpPr>
          <p:nvPr/>
        </p:nvSpPr>
        <p:spPr bwMode="auto">
          <a:xfrm>
            <a:off x="609600" y="1600200"/>
            <a:ext cx="419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2400"/>
          </a:p>
        </p:txBody>
      </p:sp>
      <p:pic>
        <p:nvPicPr>
          <p:cNvPr id="35843" name="Picture 3" descr="знайк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55875" y="2781300"/>
            <a:ext cx="3671888" cy="335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844" name="WordArt 4"/>
          <p:cNvSpPr>
            <a:spLocks noChangeArrowheads="1" noChangeShapeType="1" noTextEdit="1"/>
          </p:cNvSpPr>
          <p:nvPr/>
        </p:nvSpPr>
        <p:spPr bwMode="auto">
          <a:xfrm>
            <a:off x="1547813" y="476250"/>
            <a:ext cx="6192837" cy="257175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ПОДУМАЙ!</a:t>
            </a:r>
          </a:p>
        </p:txBody>
      </p:sp>
      <p:sp>
        <p:nvSpPr>
          <p:cNvPr id="35845" name="AutoShape 5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8243888" y="6165850"/>
            <a:ext cx="538162" cy="360363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609600" y="1600200"/>
            <a:ext cx="419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2400"/>
          </a:p>
        </p:txBody>
      </p:sp>
      <p:pic>
        <p:nvPicPr>
          <p:cNvPr id="36867" name="Picture 3" descr="кот Леопольд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1188" y="2852738"/>
            <a:ext cx="3887787" cy="3481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868" name="WordArt 4"/>
          <p:cNvSpPr>
            <a:spLocks noChangeArrowheads="1" noChangeShapeType="1" noTextEdit="1"/>
          </p:cNvSpPr>
          <p:nvPr/>
        </p:nvSpPr>
        <p:spPr bwMode="auto">
          <a:xfrm>
            <a:off x="900113" y="549275"/>
            <a:ext cx="7635875" cy="1800225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5977"/>
              </a:avLst>
            </a:prstTxWarp>
          </a:bodyPr>
          <a:lstStyle/>
          <a:p>
            <a:pPr algn="ctr"/>
            <a:r>
              <a:rPr lang="ru-RU" sz="3600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МОЛОДЕЦ!</a:t>
            </a:r>
          </a:p>
        </p:txBody>
      </p:sp>
      <p:sp>
        <p:nvSpPr>
          <p:cNvPr id="36869" name="AutoShape 6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8243888" y="6165850"/>
            <a:ext cx="538162" cy="360363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90119" name="Picture 7" descr="31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372225" y="4437063"/>
            <a:ext cx="118745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0120" name="Picture 8" descr="32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080375" y="4365625"/>
            <a:ext cx="1063625" cy="106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0121" name="Picture 9" descr="32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740650" y="2781300"/>
            <a:ext cx="1063625" cy="106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0122" name="Picture 10" descr="32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019925" y="5373688"/>
            <a:ext cx="1063625" cy="106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0123" name="Picture 11" descr="32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148263" y="4868863"/>
            <a:ext cx="1063625" cy="106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0124" name="Picture 12" descr="32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227763" y="2276475"/>
            <a:ext cx="1063625" cy="106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0125" name="Picture 13" descr="32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003800" y="3429000"/>
            <a:ext cx="1063625" cy="106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0126" name="Picture 14" descr="31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804025" y="3141663"/>
            <a:ext cx="118745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0127" name="Picture 15" descr="31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51500" y="4076700"/>
            <a:ext cx="118745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0128" name="Picture 16" descr="31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95963" y="3141663"/>
            <a:ext cx="118745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0130" name="Picture 18" descr="31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019925" y="3860800"/>
            <a:ext cx="118745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0131" name="Text Box 19"/>
          <p:cNvSpPr txBox="1">
            <a:spLocks noChangeArrowheads="1"/>
          </p:cNvSpPr>
          <p:nvPr/>
        </p:nvSpPr>
        <p:spPr bwMode="auto">
          <a:xfrm>
            <a:off x="468313" y="6237288"/>
            <a:ext cx="698341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>
                <a:solidFill>
                  <a:srgbClr val="D60093"/>
                </a:solidFill>
              </a:rPr>
              <a:t>Ты прекрасно справился с заданием!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0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0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01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01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0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01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01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01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0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0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01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901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0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90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901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01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901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901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500"/>
                            </p:stCondLst>
                            <p:childTnLst>
                              <p:par>
                                <p:cTn id="5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901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901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0"/>
                            </p:stCondLst>
                            <p:childTnLst>
                              <p:par>
                                <p:cTn id="5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901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901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500"/>
                            </p:stCondLst>
                            <p:childTnLst>
                              <p:par>
                                <p:cTn id="6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901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90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90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31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4000" b="1" smtClean="0">
                <a:solidFill>
                  <a:srgbClr val="9900CC"/>
                </a:solidFill>
              </a:rPr>
              <a:t>Список использованных </a:t>
            </a:r>
            <a:br>
              <a:rPr lang="ru-RU" sz="4000" b="1" smtClean="0">
                <a:solidFill>
                  <a:srgbClr val="9900CC"/>
                </a:solidFill>
              </a:rPr>
            </a:br>
            <a:r>
              <a:rPr lang="ru-RU" sz="4000" b="1" smtClean="0">
                <a:solidFill>
                  <a:srgbClr val="9900CC"/>
                </a:solidFill>
              </a:rPr>
              <a:t>интернет-источников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ru-RU" smtClean="0">
              <a:solidFill>
                <a:srgbClr val="3333CC"/>
              </a:solidFill>
            </a:endParaRPr>
          </a:p>
          <a:p>
            <a:pPr eaLnBrk="1" hangingPunct="1">
              <a:buFontTx/>
              <a:buNone/>
            </a:pPr>
            <a:endParaRPr lang="ru-RU" smtClean="0">
              <a:solidFill>
                <a:srgbClr val="3333CC"/>
              </a:solidFill>
            </a:endParaRPr>
          </a:p>
          <a:p>
            <a:pPr eaLnBrk="1" hangingPunct="1">
              <a:buFontTx/>
              <a:buNone/>
            </a:pPr>
            <a:r>
              <a:rPr lang="ru-RU" smtClean="0">
                <a:solidFill>
                  <a:srgbClr val="3333CC"/>
                </a:solidFill>
                <a:hlinkClick r:id="rId2"/>
              </a:rPr>
              <a:t>http://www.yarfoto.ru/klipart3.htm</a:t>
            </a:r>
            <a:endParaRPr lang="ru-RU" smtClean="0">
              <a:solidFill>
                <a:srgbClr val="3333CC"/>
              </a:solidFill>
            </a:endParaRPr>
          </a:p>
          <a:p>
            <a:pPr eaLnBrk="1" hangingPunct="1">
              <a:buFontTx/>
              <a:buNone/>
            </a:pPr>
            <a:r>
              <a:rPr lang="ru-RU" smtClean="0">
                <a:solidFill>
                  <a:srgbClr val="3333CC"/>
                </a:solidFill>
                <a:hlinkClick r:id="rId3"/>
              </a:rPr>
              <a:t>http://images.yandex.ru/yandsearch?text</a:t>
            </a:r>
            <a:endParaRPr lang="ru-RU" smtClean="0">
              <a:solidFill>
                <a:srgbClr val="3333CC"/>
              </a:solidFill>
            </a:endParaRPr>
          </a:p>
          <a:p>
            <a:pPr eaLnBrk="1" hangingPunct="1"/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609600" y="1600200"/>
            <a:ext cx="419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2400"/>
          </a:p>
        </p:txBody>
      </p:sp>
      <p:pic>
        <p:nvPicPr>
          <p:cNvPr id="5123" name="Picture 14" descr="знайк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55875" y="2781300"/>
            <a:ext cx="3671888" cy="335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4" name="WordArt 17"/>
          <p:cNvSpPr>
            <a:spLocks noChangeArrowheads="1" noChangeShapeType="1" noTextEdit="1"/>
          </p:cNvSpPr>
          <p:nvPr/>
        </p:nvSpPr>
        <p:spPr bwMode="auto">
          <a:xfrm>
            <a:off x="1547813" y="476250"/>
            <a:ext cx="6192837" cy="257175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ПОДУМАЙ!</a:t>
            </a:r>
          </a:p>
        </p:txBody>
      </p:sp>
      <p:sp>
        <p:nvSpPr>
          <p:cNvPr id="5125" name="AutoShape 18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8243888" y="6165850"/>
            <a:ext cx="538162" cy="360363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609600" y="1600200"/>
            <a:ext cx="419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2400"/>
          </a:p>
        </p:txBody>
      </p:sp>
      <p:pic>
        <p:nvPicPr>
          <p:cNvPr id="6147" name="Picture 13" descr="кот Леопольд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1188" y="2852738"/>
            <a:ext cx="3887787" cy="3481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8" name="WordArt 14"/>
          <p:cNvSpPr>
            <a:spLocks noChangeArrowheads="1" noChangeShapeType="1" noTextEdit="1"/>
          </p:cNvSpPr>
          <p:nvPr/>
        </p:nvSpPr>
        <p:spPr bwMode="auto">
          <a:xfrm>
            <a:off x="900113" y="549275"/>
            <a:ext cx="7635875" cy="1800225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5977"/>
              </a:avLst>
            </a:prstTxWarp>
          </a:bodyPr>
          <a:lstStyle/>
          <a:p>
            <a:pPr algn="ctr"/>
            <a:r>
              <a:rPr lang="ru-RU" sz="3600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МОЛОДЕЦ!</a:t>
            </a:r>
          </a:p>
        </p:txBody>
      </p:sp>
      <p:sp>
        <p:nvSpPr>
          <p:cNvPr id="6149" name="AutoShape 16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8243888" y="6165850"/>
            <a:ext cx="538162" cy="360363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50193" name="Picture 17" descr="32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948488" y="3284538"/>
            <a:ext cx="1063625" cy="106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01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01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609600" y="1600200"/>
            <a:ext cx="419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2400"/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3132138" y="404813"/>
            <a:ext cx="3168650" cy="164465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8300" b="1">
                <a:solidFill>
                  <a:srgbClr val="CC00CC"/>
                </a:solidFill>
              </a:rPr>
              <a:t>4 </a:t>
            </a:r>
            <a:r>
              <a:rPr lang="ru-RU" sz="8300" b="1">
                <a:solidFill>
                  <a:srgbClr val="CC00CC"/>
                </a:solidFill>
                <a:sym typeface="Wingdings 2" pitchFamily="18" charset="2"/>
              </a:rPr>
              <a:t> 7</a:t>
            </a:r>
          </a:p>
        </p:txBody>
      </p:sp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6011863" y="3644900"/>
            <a:ext cx="2663825" cy="2917825"/>
            <a:chOff x="295" y="2296"/>
            <a:chExt cx="1678" cy="1838"/>
          </a:xfrm>
        </p:grpSpPr>
        <p:pic>
          <p:nvPicPr>
            <p:cNvPr id="7179" name="Picture 13" descr="317">
              <a:hlinkClick r:id="rId2" action="ppaction://hlinksldjump"/>
            </p:cNvPr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95" y="2296"/>
              <a:ext cx="1678" cy="16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180" name="Text Box 15"/>
            <p:cNvSpPr txBox="1">
              <a:spLocks noChangeArrowheads="1"/>
            </p:cNvSpPr>
            <p:nvPr/>
          </p:nvSpPr>
          <p:spPr bwMode="auto">
            <a:xfrm>
              <a:off x="839" y="3385"/>
              <a:ext cx="816" cy="7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7200" b="1">
                  <a:solidFill>
                    <a:srgbClr val="D60093"/>
                  </a:solidFill>
                </a:rPr>
                <a:t>28</a:t>
              </a:r>
            </a:p>
          </p:txBody>
        </p:sp>
      </p:grpSp>
      <p:grpSp>
        <p:nvGrpSpPr>
          <p:cNvPr id="3" name="Group 17"/>
          <p:cNvGrpSpPr>
            <a:grpSpLocks/>
          </p:cNvGrpSpPr>
          <p:nvPr/>
        </p:nvGrpSpPr>
        <p:grpSpPr bwMode="auto">
          <a:xfrm>
            <a:off x="539750" y="3644900"/>
            <a:ext cx="2663825" cy="2917825"/>
            <a:chOff x="295" y="2296"/>
            <a:chExt cx="1678" cy="1838"/>
          </a:xfrm>
        </p:grpSpPr>
        <p:pic>
          <p:nvPicPr>
            <p:cNvPr id="7177" name="Picture 18" descr="317">
              <a:hlinkClick r:id="rId4" action="ppaction://hlinksldjump"/>
            </p:cNvPr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95" y="2296"/>
              <a:ext cx="1678" cy="16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178" name="Text Box 19"/>
            <p:cNvSpPr txBox="1">
              <a:spLocks noChangeArrowheads="1"/>
            </p:cNvSpPr>
            <p:nvPr/>
          </p:nvSpPr>
          <p:spPr bwMode="auto">
            <a:xfrm>
              <a:off x="839" y="3385"/>
              <a:ext cx="816" cy="7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7200" b="1">
                  <a:solidFill>
                    <a:srgbClr val="D60093"/>
                  </a:solidFill>
                </a:rPr>
                <a:t>32</a:t>
              </a:r>
            </a:p>
          </p:txBody>
        </p:sp>
      </p:grpSp>
      <p:grpSp>
        <p:nvGrpSpPr>
          <p:cNvPr id="4" name="Group 20"/>
          <p:cNvGrpSpPr>
            <a:grpSpLocks/>
          </p:cNvGrpSpPr>
          <p:nvPr/>
        </p:nvGrpSpPr>
        <p:grpSpPr bwMode="auto">
          <a:xfrm>
            <a:off x="3276600" y="2205038"/>
            <a:ext cx="2663825" cy="2917825"/>
            <a:chOff x="295" y="2296"/>
            <a:chExt cx="1678" cy="1838"/>
          </a:xfrm>
        </p:grpSpPr>
        <p:pic>
          <p:nvPicPr>
            <p:cNvPr id="7175" name="Picture 21" descr="317">
              <a:hlinkClick r:id="rId4" action="ppaction://hlinksldjump"/>
            </p:cNvPr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95" y="2296"/>
              <a:ext cx="1678" cy="16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176" name="Text Box 22"/>
            <p:cNvSpPr txBox="1">
              <a:spLocks noChangeArrowheads="1"/>
            </p:cNvSpPr>
            <p:nvPr/>
          </p:nvSpPr>
          <p:spPr bwMode="auto">
            <a:xfrm>
              <a:off x="839" y="3385"/>
              <a:ext cx="816" cy="7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7200" b="1">
                  <a:solidFill>
                    <a:srgbClr val="D60093"/>
                  </a:solidFill>
                </a:rPr>
                <a:t>24</a:t>
              </a:r>
            </a:p>
          </p:txBody>
        </p:sp>
      </p:grp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609600" y="1600200"/>
            <a:ext cx="419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2400"/>
          </a:p>
        </p:txBody>
      </p:sp>
      <p:pic>
        <p:nvPicPr>
          <p:cNvPr id="8195" name="Picture 3" descr="знайк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55875" y="2781300"/>
            <a:ext cx="3671888" cy="335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6" name="WordArt 4"/>
          <p:cNvSpPr>
            <a:spLocks noChangeArrowheads="1" noChangeShapeType="1" noTextEdit="1"/>
          </p:cNvSpPr>
          <p:nvPr/>
        </p:nvSpPr>
        <p:spPr bwMode="auto">
          <a:xfrm>
            <a:off x="1547813" y="476250"/>
            <a:ext cx="6192837" cy="257175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ПОДУМАЙ!</a:t>
            </a:r>
          </a:p>
        </p:txBody>
      </p:sp>
      <p:sp>
        <p:nvSpPr>
          <p:cNvPr id="8197" name="AutoShape 5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8243888" y="6165850"/>
            <a:ext cx="538162" cy="360363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609600" y="1600200"/>
            <a:ext cx="419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2400"/>
          </a:p>
        </p:txBody>
      </p:sp>
      <p:pic>
        <p:nvPicPr>
          <p:cNvPr id="9219" name="Picture 3" descr="кот Леопольд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1188" y="2852738"/>
            <a:ext cx="3887787" cy="3481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0" name="WordArt 4"/>
          <p:cNvSpPr>
            <a:spLocks noChangeArrowheads="1" noChangeShapeType="1" noTextEdit="1"/>
          </p:cNvSpPr>
          <p:nvPr/>
        </p:nvSpPr>
        <p:spPr bwMode="auto">
          <a:xfrm>
            <a:off x="900113" y="549275"/>
            <a:ext cx="7635875" cy="1800225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5977"/>
              </a:avLst>
            </a:prstTxWarp>
          </a:bodyPr>
          <a:lstStyle/>
          <a:p>
            <a:pPr algn="ctr"/>
            <a:r>
              <a:rPr lang="ru-RU" sz="3600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МОЛОДЕЦ!</a:t>
            </a:r>
          </a:p>
        </p:txBody>
      </p:sp>
      <p:sp>
        <p:nvSpPr>
          <p:cNvPr id="9221" name="AutoShape 6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8243888" y="6165850"/>
            <a:ext cx="538162" cy="360363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71687" name="Picture 7" descr="32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092950" y="2781300"/>
            <a:ext cx="1063625" cy="106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688" name="Picture 8" descr="317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164388" y="4149725"/>
            <a:ext cx="118745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16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16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16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16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609600" y="1600200"/>
            <a:ext cx="419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2400"/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3132138" y="404813"/>
            <a:ext cx="3168650" cy="164465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8300" b="1">
                <a:solidFill>
                  <a:srgbClr val="CC00CC"/>
                </a:solidFill>
              </a:rPr>
              <a:t>7 </a:t>
            </a:r>
            <a:r>
              <a:rPr lang="ru-RU" sz="8300" b="1">
                <a:solidFill>
                  <a:srgbClr val="CC00CC"/>
                </a:solidFill>
                <a:sym typeface="Wingdings 2" pitchFamily="18" charset="2"/>
              </a:rPr>
              <a:t> 6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95288" y="3716338"/>
            <a:ext cx="2233612" cy="2824162"/>
            <a:chOff x="249" y="2205"/>
            <a:chExt cx="1407" cy="1779"/>
          </a:xfrm>
        </p:grpSpPr>
        <p:pic>
          <p:nvPicPr>
            <p:cNvPr id="10251" name="Picture 5" descr="325">
              <a:hlinkClick r:id="rId2" action="ppaction://hlinksldjump"/>
            </p:cNvPr>
            <p:cNvPicPr preferRelativeResize="0"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49" y="2205"/>
              <a:ext cx="1285" cy="13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252" name="Text Box 6">
              <a:hlinkClick r:id="rId4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476" y="3158"/>
              <a:ext cx="1180" cy="8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8000" b="1">
                  <a:solidFill>
                    <a:srgbClr val="FF0066"/>
                  </a:solidFill>
                </a:rPr>
                <a:t>42</a:t>
              </a:r>
            </a:p>
          </p:txBody>
        </p:sp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6588125" y="1700213"/>
            <a:ext cx="2233613" cy="2824162"/>
            <a:chOff x="249" y="2205"/>
            <a:chExt cx="1407" cy="1779"/>
          </a:xfrm>
        </p:grpSpPr>
        <p:pic>
          <p:nvPicPr>
            <p:cNvPr id="10249" name="Picture 8" descr="325">
              <a:hlinkClick r:id="rId5" action="ppaction://hlinksldjump"/>
            </p:cNvPr>
            <p:cNvPicPr preferRelativeResize="0"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49" y="2205"/>
              <a:ext cx="1285" cy="13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250" name="Text Box 9"/>
            <p:cNvSpPr txBox="1">
              <a:spLocks noChangeArrowheads="1"/>
            </p:cNvSpPr>
            <p:nvPr/>
          </p:nvSpPr>
          <p:spPr bwMode="auto">
            <a:xfrm>
              <a:off x="476" y="3158"/>
              <a:ext cx="1180" cy="8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8000" b="1">
                  <a:solidFill>
                    <a:srgbClr val="FF0066"/>
                  </a:solidFill>
                </a:rPr>
                <a:t>36</a:t>
              </a:r>
            </a:p>
          </p:txBody>
        </p:sp>
      </p:grpSp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3563938" y="2852738"/>
            <a:ext cx="2233612" cy="2824162"/>
            <a:chOff x="249" y="2205"/>
            <a:chExt cx="1407" cy="1779"/>
          </a:xfrm>
        </p:grpSpPr>
        <p:pic>
          <p:nvPicPr>
            <p:cNvPr id="10247" name="Picture 11" descr="325">
              <a:hlinkClick r:id="rId5" action="ppaction://hlinksldjump"/>
            </p:cNvPr>
            <p:cNvPicPr preferRelativeResize="0"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49" y="2205"/>
              <a:ext cx="1285" cy="13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248" name="Text Box 12">
              <a:hlinkClick r:id="rId5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476" y="3158"/>
              <a:ext cx="1180" cy="8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8000" b="1">
                  <a:solidFill>
                    <a:srgbClr val="FF0066"/>
                  </a:solidFill>
                </a:rPr>
                <a:t>46</a:t>
              </a:r>
            </a:p>
          </p:txBody>
        </p:sp>
      </p:grp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3">
      <a:dk1>
        <a:srgbClr val="000000"/>
      </a:dk1>
      <a:lt1>
        <a:srgbClr val="CCFFCC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E2FFE2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3">
        <a:dk1>
          <a:srgbClr val="000000"/>
        </a:dk1>
        <a:lt1>
          <a:srgbClr val="CCFFCC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E2FFE2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319</TotalTime>
  <Words>167</Words>
  <Application>Microsoft Office PowerPoint</Application>
  <PresentationFormat>Экран (4:3)</PresentationFormat>
  <Paragraphs>83</Paragraphs>
  <Slides>36</Slides>
  <Notes>0</Notes>
  <HiddenSlides>22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36</vt:i4>
      </vt:variant>
    </vt:vector>
  </HeadingPairs>
  <TitlesOfParts>
    <vt:vector size="41" baseType="lpstr">
      <vt:lpstr>Arial</vt:lpstr>
      <vt:lpstr>Calibri</vt:lpstr>
      <vt:lpstr>Tahoma</vt:lpstr>
      <vt:lpstr>Wingdings 2</vt:lpstr>
      <vt:lpstr>Оформление по умолчанию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  <vt:lpstr>Слайд 33</vt:lpstr>
      <vt:lpstr>Слайд 34</vt:lpstr>
      <vt:lpstr>Слайд 35</vt:lpstr>
      <vt:lpstr>Список использованных  интернет-источников</vt:lpstr>
    </vt:vector>
  </TitlesOfParts>
  <Company>Организация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игра</dc:title>
  <dc:creator>Репина</dc:creator>
  <cp:lastModifiedBy>Репина</cp:lastModifiedBy>
  <cp:revision>9</cp:revision>
  <dcterms:created xsi:type="dcterms:W3CDTF">2009-09-18T11:01:59Z</dcterms:created>
  <dcterms:modified xsi:type="dcterms:W3CDTF">2015-03-24T17:48:46Z</dcterms:modified>
</cp:coreProperties>
</file>