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70" r:id="rId6"/>
    <p:sldId id="272" r:id="rId7"/>
    <p:sldId id="264" r:id="rId8"/>
    <p:sldId id="265" r:id="rId9"/>
    <p:sldId id="269" r:id="rId10"/>
    <p:sldId id="276" r:id="rId11"/>
    <p:sldId id="275" r:id="rId12"/>
    <p:sldId id="273" r:id="rId13"/>
    <p:sldId id="260" r:id="rId14"/>
    <p:sldId id="262" r:id="rId15"/>
    <p:sldId id="274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4B007-5087-4D05-AC19-30DAFB8DDE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6A91-66D3-419A-80F7-FC3CD0F73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6A91-66D3-419A-80F7-FC3CD0F730F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6A91-66D3-419A-80F7-FC3CD0F730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6E4E1-1A8E-48C3-97CA-B418674A08C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1B95-B51E-4F54-A585-256701009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312368"/>
          </a:xfrm>
        </p:spPr>
        <p:txBody>
          <a:bodyPr>
            <a:normAutofit fontScale="25000" lnSpcReduction="20000"/>
          </a:bodyPr>
          <a:lstStyle/>
          <a:p>
            <a:r>
              <a:rPr lang="ru-RU" sz="14800" dirty="0" smtClean="0">
                <a:solidFill>
                  <a:schemeClr val="tx1"/>
                </a:solidFill>
                <a:latin typeface="+mj-lt"/>
              </a:rPr>
              <a:t>Мой поселок </a:t>
            </a:r>
            <a:r>
              <a:rPr lang="ru-RU" sz="14800" dirty="0" smtClean="0">
                <a:solidFill>
                  <a:schemeClr val="tx1"/>
                </a:solidFill>
                <a:latin typeface="+mj-lt"/>
              </a:rPr>
              <a:t>Володарского</a:t>
            </a:r>
          </a:p>
          <a:p>
            <a:endParaRPr lang="ru-RU" sz="6000" dirty="0" smtClean="0">
              <a:solidFill>
                <a:schemeClr val="tx1"/>
              </a:solidFill>
              <a:latin typeface="+mj-lt"/>
            </a:endParaRPr>
          </a:p>
          <a:p>
            <a:endParaRPr lang="ru-RU" sz="6000" dirty="0" smtClean="0">
              <a:solidFill>
                <a:schemeClr val="tx1"/>
              </a:solidFill>
              <a:latin typeface="+mj-lt"/>
            </a:endParaRPr>
          </a:p>
          <a:p>
            <a:pPr algn="r"/>
            <a:endParaRPr lang="ru-RU" sz="6000" dirty="0" smtClean="0">
              <a:solidFill>
                <a:schemeClr val="tx1"/>
              </a:solidFill>
              <a:latin typeface="+mj-lt"/>
            </a:endParaRPr>
          </a:p>
          <a:p>
            <a:pPr algn="r"/>
            <a:endParaRPr lang="ru-RU" sz="6000" dirty="0" smtClean="0">
              <a:solidFill>
                <a:schemeClr val="tx1"/>
              </a:solidFill>
              <a:latin typeface="+mj-lt"/>
            </a:endParaRPr>
          </a:p>
          <a:p>
            <a:pPr algn="r"/>
            <a:endParaRPr lang="ru-RU" sz="6000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ru-RU" sz="6000" dirty="0" smtClean="0">
                <a:solidFill>
                  <a:schemeClr val="tx1"/>
                </a:solidFill>
                <a:latin typeface="+mj-lt"/>
              </a:rPr>
              <a:t>МБДОУ </a:t>
            </a:r>
            <a:r>
              <a:rPr lang="ru-RU" sz="6000" dirty="0" err="1" smtClean="0">
                <a:solidFill>
                  <a:schemeClr val="tx1"/>
                </a:solidFill>
                <a:latin typeface="+mj-lt"/>
              </a:rPr>
              <a:t>д</a:t>
            </a:r>
            <a:r>
              <a:rPr lang="ru-RU" sz="6000" dirty="0" smtClean="0">
                <a:solidFill>
                  <a:schemeClr val="tx1"/>
                </a:solidFill>
                <a:latin typeface="+mj-lt"/>
              </a:rPr>
              <a:t>/с №17 «Пчелка»</a:t>
            </a:r>
          </a:p>
          <a:p>
            <a:pPr algn="r"/>
            <a:r>
              <a:rPr lang="ru-RU" sz="6000" dirty="0" smtClean="0">
                <a:solidFill>
                  <a:schemeClr val="tx1"/>
                </a:solidFill>
                <a:latin typeface="+mj-lt"/>
              </a:rPr>
              <a:t>П. Володарского </a:t>
            </a:r>
          </a:p>
          <a:p>
            <a:pPr algn="r"/>
            <a:r>
              <a:rPr lang="ru-RU" sz="6000" dirty="0" smtClean="0">
                <a:solidFill>
                  <a:schemeClr val="tx1"/>
                </a:solidFill>
                <a:latin typeface="+mj-lt"/>
              </a:rPr>
              <a:t>Воспитатель: </a:t>
            </a:r>
          </a:p>
          <a:p>
            <a:pPr algn="r"/>
            <a:r>
              <a:rPr lang="ru-RU" sz="6000" dirty="0" smtClean="0">
                <a:solidFill>
                  <a:schemeClr val="tx1"/>
                </a:solidFill>
                <a:latin typeface="+mj-lt"/>
              </a:rPr>
              <a:t>Мытник Людмила Васильевна</a:t>
            </a:r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Администрация сельского поселения Володарское Ленинского муниципального района Московской обла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1287958" cy="15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памятные дни о войне мы приходим к Памятнику  погибшему солдату</a:t>
            </a:r>
            <a:endParaRPr lang="ru-RU" sz="3200" dirty="0"/>
          </a:p>
        </p:txBody>
      </p:sp>
      <p:pic>
        <p:nvPicPr>
          <p:cNvPr id="4" name="Содержимое 4" descr="https://img-fotki.yandex.ru/get/6308/155403138.14/0_7a729_f187f420_XL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библиотеке нас всегда ждут </a:t>
            </a:r>
            <a:br>
              <a:rPr lang="ru-RU" sz="3200" dirty="0" smtClean="0"/>
            </a:br>
            <a:r>
              <a:rPr lang="ru-RU" sz="3200" dirty="0" smtClean="0"/>
              <a:t>интересные встречи </a:t>
            </a:r>
            <a:endParaRPr lang="ru-RU" sz="3200" dirty="0"/>
          </a:p>
        </p:txBody>
      </p:sp>
      <p:pic>
        <p:nvPicPr>
          <p:cNvPr id="3" name="Содержимое 6" descr="http://titovo-online.ru/wp-content/gallery/poselok-volodarskogo/img_985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Стадион</a:t>
            </a:r>
            <a:endParaRPr lang="ru-RU" dirty="0"/>
          </a:p>
        </p:txBody>
      </p:sp>
      <p:pic>
        <p:nvPicPr>
          <p:cNvPr id="3" name="Рисунок 2" descr="http://titovo-online.ru/wp-content/gallery/poselok-volodarskogo/img_98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447444"/>
            <a:ext cx="6912768" cy="44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нашем поселке много  магазинов…</a:t>
            </a:r>
            <a:br>
              <a:rPr lang="ru-RU" sz="2200" dirty="0" smtClean="0"/>
            </a:br>
            <a:r>
              <a:rPr lang="ru-RU" sz="2200" dirty="0" smtClean="0"/>
              <a:t>Сюда вы вместе с родителями приходите за продуктами.</a:t>
            </a:r>
            <a:endParaRPr lang="ru-RU" sz="2200" dirty="0"/>
          </a:p>
        </p:txBody>
      </p:sp>
      <p:pic>
        <p:nvPicPr>
          <p:cNvPr id="4" name="Содержимое 3" descr="http://titovo-online.ru/wp-content/gallery/poselok-volodarskogo/thumbs/thumbs_img_46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3024336" cy="22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nd.afy.ru/files/pbb/full/e/e2/e238196aa0e8b8b6144cfa02012717560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028950" cy="213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new-retail.ru/upload/iblock/7c4/7c422b6d38293bb8965370a264e426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556792"/>
            <a:ext cx="48965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Недавно в нашем поселке построили новые</a:t>
            </a:r>
            <a:br>
              <a:rPr lang="ru-RU" sz="3200" dirty="0" smtClean="0"/>
            </a:br>
            <a:r>
              <a:rPr lang="ru-RU" sz="3200" dirty="0" smtClean="0"/>
              <a:t> девятиэтажные дома…</a:t>
            </a:r>
            <a:endParaRPr lang="ru-RU" sz="3200" dirty="0"/>
          </a:p>
        </p:txBody>
      </p:sp>
      <p:pic>
        <p:nvPicPr>
          <p:cNvPr id="4" name="Содержимое 5" descr="http://mosnovostroy.ru/files/11/32424/photo-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9567" y="1600200"/>
            <a:ext cx="68248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так же много современных детских площадок для прогулок детей</a:t>
            </a:r>
            <a:endParaRPr lang="ru-RU" sz="3200" dirty="0"/>
          </a:p>
        </p:txBody>
      </p:sp>
      <p:pic>
        <p:nvPicPr>
          <p:cNvPr id="3" name="Рисунок 2" descr="http://titovo-online.ru/wp-content/gallery/poselok-volodarskogo/img_3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5122" name="Picture 2" descr="http://titovo-online.ru/wp-content/gallery/poselok-volodarskogo/img_3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4104456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Наш поселок очень красивый, здесь много деревьев и цветников…</a:t>
            </a:r>
            <a:endParaRPr lang="ru-RU" sz="3100" dirty="0"/>
          </a:p>
        </p:txBody>
      </p:sp>
      <p:pic>
        <p:nvPicPr>
          <p:cNvPr id="3" name="Содержимое 3" descr="http://photos.wikimapia.org/p/00/00/62/59/49_big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0768"/>
            <a:ext cx="41764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titovo-online.ru/wp-content/gallery/poselok-volodarskogo/img_98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4032448" cy="396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1521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  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img.volodarka.org/images/yj4sikzhvq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048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Любовь к Родине у нас начинается с любви к родным местам, где ты родился и живёшь, где находится наш родной дом - это наша с вами малая Родина.</a:t>
            </a:r>
            <a:r>
              <a:rPr lang="en-US" sz="2200" dirty="0" smtClean="0"/>
              <a:t> </a:t>
            </a:r>
            <a:r>
              <a:rPr lang="ru-RU" sz="2200" dirty="0" smtClean="0"/>
              <a:t> Для нас с вами Малой Родиной является, наш поселок, в котором все мы живём.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ерег Пах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316" y="1916832"/>
            <a:ext cx="6559367" cy="42093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Наш поселок  сельского типа, он большой и красивый.  В нем есть много  улиц, домов…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pic>
        <p:nvPicPr>
          <p:cNvPr id="4" name="Содержимое 3" descr="http://in-vidnoe.ru/upload/gallery/images/%D0%B1%D0%BB%D0%B0%D0%B3%D0%BE%D1%83%D1%81%D1%82%D1%80%D0%BE%D0%B9%D1%81%D1%82%D0%B2%D0%BE/5d35ba2e9fecdf78fee739f75223a9a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Краснокирпичное здание текстильной фабрики было построено много лет назад.  В настоящее время на фабрике жизнь кипит только в нескольких корпусах, многие помещения заброшены...</a:t>
            </a:r>
            <a:endParaRPr lang="ru-RU" sz="2200" dirty="0"/>
          </a:p>
        </p:txBody>
      </p:sp>
      <p:pic>
        <p:nvPicPr>
          <p:cNvPr id="6" name="Содержимое 5" descr="https://img-fotki.yandex.ru/get/6210/155403138.14/0_7ad84_b010e995_XL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412776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dirty="0" smtClean="0"/>
              <a:t>Храм святителя Николая Чудотворца</a:t>
            </a:r>
            <a:br>
              <a:rPr lang="ru-RU" sz="2800" dirty="0" smtClean="0"/>
            </a:br>
            <a:r>
              <a:rPr lang="ru-RU" sz="2800" dirty="0" smtClean="0"/>
              <a:t>При церкви имеется учебный класс, где проводятся занятия воскресной школы для детей и взрослых, библиотека.</a:t>
            </a:r>
            <a:endParaRPr lang="ru-RU" sz="2800" dirty="0"/>
          </a:p>
        </p:txBody>
      </p:sp>
      <p:pic>
        <p:nvPicPr>
          <p:cNvPr id="4" name="Содержимое 3" descr="http://photo.russian-church.ru/fb/ea/94/74/d5/1000-865-e2337948077d9c73a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7687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нашем поселке есть амбулатория и детская поликлиника</a:t>
            </a:r>
            <a:endParaRPr lang="ru-RU" sz="3200" dirty="0"/>
          </a:p>
        </p:txBody>
      </p:sp>
      <p:pic>
        <p:nvPicPr>
          <p:cNvPr id="4" name="Содержимое 3" descr="https://avatars.mds.yandex.net/get-altay/1028115/2a00000161d2d94f7b784fb0e86c2ff7f46d/X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00201"/>
            <a:ext cx="4104456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олодарская амбулатор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Старая школа, здесь учатся дети младших классов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Новая школа </a:t>
            </a:r>
            <a:endParaRPr lang="ru-RU" dirty="0"/>
          </a:p>
        </p:txBody>
      </p:sp>
      <p:pic>
        <p:nvPicPr>
          <p:cNvPr id="5" name="Содержимое 4" descr="http://volschool.edusite.ru/images/p17_pic_003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038600" cy="27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osreg.ru/upload/gallery/55/108055_e408a1f36d25a7e1f367bacb01217813969d4c4b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0386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Детские сады</a:t>
            </a:r>
            <a:br>
              <a:rPr lang="ru-RU" sz="3200" dirty="0" smtClean="0"/>
            </a:br>
            <a:r>
              <a:rPr lang="ru-RU" sz="3200" dirty="0" smtClean="0"/>
              <a:t> «Машенька» и «Ягодка»</a:t>
            </a:r>
            <a:endParaRPr lang="ru-RU" sz="3200" dirty="0"/>
          </a:p>
        </p:txBody>
      </p:sp>
      <p:pic>
        <p:nvPicPr>
          <p:cNvPr id="5" name="Содержимое 4" descr="http://vmo24.ru/files/news/news_67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2492896"/>
            <a:ext cx="4038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vidnoe24.ru/news/images/2013/detsadmashenyka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это наш детский «Пчелка»</a:t>
            </a:r>
            <a:endParaRPr lang="ru-RU" sz="3200" dirty="0"/>
          </a:p>
        </p:txBody>
      </p:sp>
      <p:pic>
        <p:nvPicPr>
          <p:cNvPr id="6" name="Содержимое 5" descr="https://lends17-pchelka.edumsko.ru/uploads/2000/1214/generalimage/20160818_0839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94" y="1600200"/>
            <a:ext cx="80390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134</Words>
  <Application>Microsoft Office PowerPoint</Application>
  <PresentationFormat>Экран (4:3)</PresentationFormat>
  <Paragraphs>40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</vt:lpstr>
      <vt:lpstr>  Любовь к Родине у нас начинается с любви к родным местам, где ты родился и живёшь, где находится наш родной дом - это наша с вами малая Родина.  Для нас с вами Малой Родиной является, наш поселок, в котором все мы живём. </vt:lpstr>
      <vt:lpstr> Наш поселок  сельского типа, он большой и красивый.  В нем есть много  улиц, домов…   </vt:lpstr>
      <vt:lpstr>Краснокирпичное здание текстильной фабрики было построено много лет назад.  В настоящее время на фабрике жизнь кипит только в нескольких корпусах, многие помещения заброшены...</vt:lpstr>
      <vt:lpstr>Храм святителя Николая Чудотворца При церкви имеется учебный класс, где проводятся занятия воскресной школы для детей и взрослых, библиотека.</vt:lpstr>
      <vt:lpstr>В нашем поселке есть амбулатория и детская поликлиника</vt:lpstr>
      <vt:lpstr>школы</vt:lpstr>
      <vt:lpstr>Детские сады  «Машенька» и «Ягодка»</vt:lpstr>
      <vt:lpstr>А это наш детский «Пчелка»</vt:lpstr>
      <vt:lpstr>В памятные дни о войне мы приходим к Памятнику  погибшему солдату</vt:lpstr>
      <vt:lpstr>В библиотеке нас всегда ждут  интересные встречи </vt:lpstr>
      <vt:lpstr>Стадион</vt:lpstr>
      <vt:lpstr>В нашем поселке много  магазинов… Сюда вы вместе с родителями приходите за продуктами.</vt:lpstr>
      <vt:lpstr>Недавно в нашем поселке построили новые  девятиэтажные дома…</vt:lpstr>
      <vt:lpstr>А так же много современных детских площадок для прогулок детей</vt:lpstr>
      <vt:lpstr>Наш поселок очень красивый, здесь много деревьев и цветников…</vt:lpstr>
      <vt:lpstr>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поселок Володарского</dc:title>
  <dc:creator>Людмила</dc:creator>
  <cp:lastModifiedBy>Людмила</cp:lastModifiedBy>
  <cp:revision>60</cp:revision>
  <dcterms:created xsi:type="dcterms:W3CDTF">2017-12-04T06:53:08Z</dcterms:created>
  <dcterms:modified xsi:type="dcterms:W3CDTF">2018-11-13T18:16:35Z</dcterms:modified>
</cp:coreProperties>
</file>