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282" r:id="rId3"/>
    <p:sldId id="283" r:id="rId4"/>
    <p:sldId id="265" r:id="rId5"/>
    <p:sldId id="285" r:id="rId6"/>
    <p:sldId id="284" r:id="rId7"/>
    <p:sldId id="287" r:id="rId8"/>
    <p:sldId id="286" r:id="rId9"/>
    <p:sldId id="290" r:id="rId10"/>
    <p:sldId id="289" r:id="rId11"/>
    <p:sldId id="276" r:id="rId12"/>
    <p:sldId id="292" r:id="rId13"/>
    <p:sldId id="293" r:id="rId14"/>
    <p:sldId id="291" r:id="rId15"/>
    <p:sldId id="294" r:id="rId16"/>
    <p:sldId id="29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3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1" autoAdjust="0"/>
  </p:normalViewPr>
  <p:slideViewPr>
    <p:cSldViewPr>
      <p:cViewPr>
        <p:scale>
          <a:sx n="53" d="100"/>
          <a:sy n="53" d="100"/>
        </p:scale>
        <p:origin x="-1854" y="-312"/>
      </p:cViewPr>
      <p:guideLst>
        <p:guide orient="horz" pos="193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B2378-3A16-4174-9FAA-12DEE0616787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B865B-11E6-498C-A1C1-887F49D3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5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48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17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68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55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94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2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60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64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714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19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14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DE8BA-DDA2-47B4-9622-7D2BAA9D4FA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8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depositphotos_123846532-stock-photo-two-birds-bullfinch-sitting-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56"/>
            <a:ext cx="9144000" cy="68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556792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Проект: 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«Покормите </a:t>
            </a:r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птиц»</a:t>
            </a:r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715099"/>
            <a:ext cx="4572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2800" b="1" i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 проекта: воспитатель </a:t>
            </a:r>
            <a:endParaRPr lang="ru-RU" sz="2800" b="1" i="1" dirty="0">
              <a:solidFill>
                <a:srgbClr val="FF00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Макарычева Юлия Николаевна</a:t>
            </a:r>
            <a:r>
              <a:rPr lang="ru-RU" b="1" dirty="0">
                <a:solidFill>
                  <a:srgbClr val="FF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solidFill>
                <a:srgbClr val="FF0000"/>
              </a:solidFill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6372258"/>
            <a:ext cx="4572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b="1" dirty="0" smtClean="0">
                <a:solidFill>
                  <a:srgbClr val="FF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b="1" dirty="0">
                <a:solidFill>
                  <a:srgbClr val="FF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solidFill>
                <a:srgbClr val="FF0000"/>
              </a:solidFill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871" y="30757"/>
            <a:ext cx="896448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 бюджетное дошкольное образовательное учреждение № 439</a:t>
            </a:r>
          </a:p>
          <a:p>
            <a:pPr lvl="0" algn="ctr">
              <a:lnSpc>
                <a:spcPct val="107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г. Нижний Новгород </a:t>
            </a:r>
          </a:p>
          <a:p>
            <a:pPr lvl="0" algn="ctr">
              <a:lnSpc>
                <a:spcPct val="107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ул.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Бринского</a:t>
            </a:r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5 а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6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я\Desktop\823270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9880" y="0"/>
            <a:ext cx="3906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 descr="C:\Users\Юля\AppData\Local\Temp\HamsterArc4\{0174d0d2-ec89-4eea-85d7-92166d487090}\Attachments_julia170419@yandex.ru_2018-11-28_19-40-58\IMG_20181120_154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7304"/>
            <a:ext cx="2517489" cy="335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Юля\AppData\Local\Temp\HamsterArc4\{3c7c7385-ed13-4fdb-bda4-1f9d0b29de59}\Attachments_julia170419@yandex.ru_2018-11-28_19-40-58\IMG_20181120_155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27" y="707886"/>
            <a:ext cx="2915816" cy="218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Юля\AppData\Local\Temp\HamsterArc4\{3ce73443-78c3-4c4e-a877-b7c9e5313bbc}\Attachments_julia170419@yandex.ru_2018-11-28_19-40-58\IMG_20181120_1553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95" y="680258"/>
            <a:ext cx="3551164" cy="2663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E:\Вся печать\фото а\529f693ade4f5b5a8d7b5810026698b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5" y="4221088"/>
            <a:ext cx="2587480" cy="1940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E:\Вся печать\фото а\065616616a02fbf1638888d6de7cac60.jp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93" y="2894748"/>
            <a:ext cx="3190440" cy="3774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E:\Вся печать\фото а\c56e2b866039d0745705d9e9f35c75c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33" y="4045790"/>
            <a:ext cx="3304321" cy="2732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90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70" y="620688"/>
            <a:ext cx="8284060" cy="585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84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ля\Desktop\823270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68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768" y="212721"/>
            <a:ext cx="4060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C:\Users\Юля\AppData\Local\Temp\HamsterArc4\{ba2d2838-40a6-488e-b74b-cfac091f3a6d}\Attachments_julia170419@yandex.ru_2018-11-28_19-40-58\IMG_20181126_114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72" y="797496"/>
            <a:ext cx="2513914" cy="3351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Юля\AppData\Local\Temp\HamsterArc4\{25d217a5-485c-432a-97f7-4744eda99948}\Attachments_julia170419@yandex.ru_2018-11-28_19-40-58\IMG_20181128_1257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" y="933886"/>
            <a:ext cx="3425172" cy="2568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Юля\AppData\Local\Temp\HamsterArc4\{446edad3-3097-4696-8ba0-519eec4ea64d}\Attachments_julia170419@yandex.ru_2018-11-28_19-40-58\IMG_20181128_1407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" y="3664782"/>
            <a:ext cx="3707905" cy="2780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 descr="E:\Вся печать\фото а\DSCN42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64" y="4240709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:\Вся печать\фото а\image (10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21" y="2655040"/>
            <a:ext cx="3171825" cy="1695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574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ля\Desktop\823270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768" y="212721"/>
            <a:ext cx="4060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ds04.infourok.ru/uploads/ex/1362/0013aee9-9186e774/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29403"/>
            <a:ext cx="8330588" cy="569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073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ля\Desktop\823270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68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768" y="212721"/>
            <a:ext cx="4060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70" y="952413"/>
            <a:ext cx="8102470" cy="55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7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ля\Desktop\823270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68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5206" y="414881"/>
            <a:ext cx="3924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305342"/>
            <a:ext cx="6552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имеют представления о зимующих птицах.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каким кормом подкармливать птиц.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Умеют наблюдать, анализировать и делать выводы.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самостоятельно подкармливают птиц, и осознают значимость своих действий.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E:\Вся печать\фото а\IMG_20181022_083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33" y="3160502"/>
            <a:ext cx="4858189" cy="3645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410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ля\Desktop\823270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68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4448" y="1484784"/>
            <a:ext cx="58287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Юля\Desktop\0_8c0c1_47aa27fc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02" y="2924944"/>
            <a:ext cx="4349750" cy="27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43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depositphotos_123846532-stock-photo-two-birds-bullfinch-sitting-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" y="30757"/>
            <a:ext cx="9144000" cy="68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08104" y="6372258"/>
            <a:ext cx="4572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b="1" dirty="0" smtClean="0">
                <a:solidFill>
                  <a:srgbClr val="FF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solidFill>
                <a:srgbClr val="FF0000"/>
              </a:solidFill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Юля\Desktop\823270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" y="0"/>
            <a:ext cx="9144872" cy="68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44218"/>
            <a:ext cx="57287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Говорят, что птицы — это ангелы, души добрых людей. В старину, ещё до прихода христианства, люди верили, что пернатые на своих крыльях приносят весну и открывают праведным людям двери рая, поэтому даже бедные крестьяне старались птиц зимой подкармливать.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Пернатым особенно трудно в  морозы, а также когда почва, ветки и стволы деревьев покрываются ледяной коркой. Но самое опасное время для птиц — в конце зимы и начале весны, когда все доступные плоды, ягоды, семена и прочие корма уже  не съедены 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Каждая кормушка - это десятки спасенных птичьих жизней...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Юля\Desktop\201768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45361"/>
            <a:ext cx="3456384" cy="505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30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я\Desktop\b43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05064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стремительно развивающимся современном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экологического воспитания современных дошкольников становиться особенно остро и актуально. Ведь именно в этом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становление их личности, и важно именно в этот период успеть сформировать любовь и заботу к живой природе, научиться беречь окружающий мир. Приобретённые в дошкольном детстве знания о окружающем мире, вызывает у детей глубокий, искренний интерес к нему, расширяет знания, способствует формирования характера и любовь к живой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природе, и формируются устойчивые убеждения.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pic>
        <p:nvPicPr>
          <p:cNvPr id="3077" name="Picture 5" descr="C:\Users\Юля\Desktop\hello_html_269ce82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-315416"/>
            <a:ext cx="39608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936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я\Desktop\823270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17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065" y="332656"/>
            <a:ext cx="57961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Проблема</a:t>
            </a:r>
            <a:r>
              <a:rPr lang="ru-RU" b="1" dirty="0"/>
              <a:t>: как помочь птицам выжить в зимних условиях?</a:t>
            </a:r>
          </a:p>
          <a:p>
            <a:pPr fontAlgn="base"/>
            <a:r>
              <a:rPr lang="ru-RU" b="1" dirty="0">
                <a:solidFill>
                  <a:srgbClr val="FF0000"/>
                </a:solidFill>
              </a:rPr>
              <a:t>Цель проекта:</a:t>
            </a:r>
          </a:p>
          <a:p>
            <a:pPr fontAlgn="base"/>
            <a:r>
              <a:rPr lang="ru-RU" b="1" dirty="0"/>
              <a:t>Воспитывать защитников природы, дать экологические знания, научить быть милосердными.</a:t>
            </a:r>
            <a:br>
              <a:rPr lang="ru-RU" b="1" dirty="0"/>
            </a:br>
            <a:r>
              <a:rPr lang="ru-RU" b="1" dirty="0">
                <a:solidFill>
                  <a:srgbClr val="FF0000"/>
                </a:solidFill>
              </a:rPr>
              <a:t>Задачи проекта:</a:t>
            </a:r>
          </a:p>
          <a:p>
            <a:pPr fontAlgn="base"/>
            <a:r>
              <a:rPr lang="ru-RU" b="1" dirty="0" smtClean="0"/>
              <a:t>- Привлечь </a:t>
            </a:r>
            <a:r>
              <a:rPr lang="ru-RU" b="1" dirty="0"/>
              <a:t>внимание детей к помощи зимующим птицам;</a:t>
            </a:r>
          </a:p>
          <a:p>
            <a:pPr fontAlgn="base"/>
            <a:r>
              <a:rPr lang="ru-RU" b="1" dirty="0" smtClean="0"/>
              <a:t>- Формировать </a:t>
            </a:r>
            <a:r>
              <a:rPr lang="ru-RU" b="1" dirty="0"/>
              <a:t>у детей умения и навыки по уходу за птицами в зимний период;</a:t>
            </a:r>
          </a:p>
          <a:p>
            <a:pPr fontAlgn="base"/>
            <a:r>
              <a:rPr lang="ru-RU" b="1" dirty="0" smtClean="0"/>
              <a:t>- Воспитывать </a:t>
            </a:r>
            <a:r>
              <a:rPr lang="ru-RU" b="1" dirty="0"/>
              <a:t>любовное, заботливое отношение, способствовать усвоению правил поведения при общении с птицами;</a:t>
            </a:r>
          </a:p>
          <a:p>
            <a:pPr fontAlgn="base"/>
            <a:r>
              <a:rPr lang="ru-RU" b="1" dirty="0"/>
              <a:t>Развивать чувственно-эмоциональную реакцию на окружающую среду.</a:t>
            </a:r>
          </a:p>
          <a:p>
            <a:pPr fontAlgn="base"/>
            <a:r>
              <a:rPr lang="ru-RU" b="1" dirty="0">
                <a:solidFill>
                  <a:srgbClr val="FF0000"/>
                </a:solidFill>
              </a:rPr>
              <a:t>Сроки работы</a:t>
            </a:r>
            <a:r>
              <a:rPr lang="ru-RU" b="1" dirty="0"/>
              <a:t>: </a:t>
            </a:r>
            <a:r>
              <a:rPr lang="ru-RU" b="1" dirty="0" smtClean="0"/>
              <a:t>ноябрь-декабрь</a:t>
            </a:r>
            <a:endParaRPr lang="ru-RU" b="1" dirty="0"/>
          </a:p>
        </p:txBody>
      </p:sp>
      <p:pic>
        <p:nvPicPr>
          <p:cNvPr id="4099" name="Picture 3" descr="C:\Users\Юля\Desktop\bird-png-clipart-image-5a1cf8910fd9f2.27196797151184808106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4" y="4960532"/>
            <a:ext cx="2663897" cy="16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603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я\Desktop\823270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" y="0"/>
            <a:ext cx="92517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0282" y="2606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групповой, познавательный, творческий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20117" y="10347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Сроки: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месяца –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ноябрь-декабрь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98884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группы, родители, воспитатель.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3" name="Picture 1" descr="C:\Users\Юля\Desktop\0_8c0c1_47aa27fc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9946"/>
            <a:ext cx="4349750" cy="27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346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я\Desktop\823270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9880" y="0"/>
            <a:ext cx="3906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Юля\AppData\Local\Temp\HamsterArc4\{82a29fbb-8e76-4b14-b734-1a21ada8f4a4}\Attachments_julia170419@yandex.ru_2018-11-28_19-45-09\IMG_20181107_0948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867894" cy="5157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41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я\Desktop\823270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9880" y="0"/>
            <a:ext cx="3906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Юля\AppData\Local\Temp\HamsterArc4\{a0454ad2-c753-45fd-a1b0-1aab792776e0}\Attachments_julia170419@yandex.ru_2018-11-28_19-45-09\IMG_20181106_0918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641354" cy="284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Юля\AppData\Local\Temp\HamsterArc4\{4a703577-f8a9-4758-843d-517cde156b77}\Attachments_julia170419@yandex.ru_2018-11-28_19-45-09\IMG_20181107_0953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83037"/>
            <a:ext cx="3666950" cy="2750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Юля\AppData\Local\Temp\HamsterArc4\{4022bdec-e359-4941-b4c4-94906ec0a20b}\Attachments_julia170419@yandex.ru_2018-11-28_19-45-09\IMG_20181112_1154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73" y="265613"/>
            <a:ext cx="2450727" cy="3267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Юля\AppData\Local\Temp\HamsterArc4\{f80783f8-dc81-4bb0-ae2b-7013c9828707}\Attachments_julia170419@yandex.ru_2018-11-28_19-45-09\IMG_20181112_1155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76" y="3328856"/>
            <a:ext cx="2497103" cy="3329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9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я\Desktop\823270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9880" y="0"/>
            <a:ext cx="3906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Юля\AppData\Local\Temp\HamsterArc4\{475f2243-c0e8-479b-a984-fe2aeaf5c322}\Attachments_julia170419@yandex.ru_2018-11-28_19-45-09\IMG_20181112_115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48" y="911460"/>
            <a:ext cx="2569695" cy="3426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Юля\AppData\Local\Temp\HamsterArc4\{444c1ea8-1b62-49c7-beda-a764734d876b}\Attachments_julia170419@yandex.ru_2018-11-28_19-45-09\IMG_20181115_1119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Юля\AppData\Local\Temp\HamsterArc4\{0eaf1100-31af-45c5-abd9-e5e95c4a6269}\Attachments_julia170419@yandex.ru_2018-11-28_19-45-09\IMG_20181115_1131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52020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Юля\AppData\Local\Temp\HamsterArc4\{1ecfd250-317b-4000-b157-4938b35b396f}\Attachments_julia170419@yandex.ru_2018-11-28_19-40-58\IMG_20181115_1136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55" y="4423420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9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я\Desktop\823270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9880" y="0"/>
            <a:ext cx="3906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Юля\AppData\Local\Temp\HamsterArc4\{da42f33a-db89-445d-befc-0fc12f73c053}\Attachments_julia170419@yandex.ru_2018-11-28_19-40-58\IMG_20181120_154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" y="719337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Юля\AppData\Local\Temp\HamsterArc4\{21c0e812-5f12-4612-927a-c263d1bfe0fb}\Attachments_julia170419@yandex.ru_2018-11-28_19-40-58\IMG_20181120_1547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07886"/>
            <a:ext cx="3291830" cy="4389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Юля\AppData\Local\Temp\HamsterArc4\{7557600f-2a3e-4eca-ad11-e858ef4d3419}\Attachments_julia170419@yandex.ru_2018-11-28_19-40-58\IMG_20181120_1548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38433"/>
            <a:ext cx="2037840" cy="2717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Юля\AppData\Local\Temp\HamsterArc4\{23338e6e-1ac2-429b-ac8d-0d6d8ff785b0}\Attachments_julia170419@yandex.ru_2018-11-28_19-40-58\IMG_20181120_1548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51" y="4085272"/>
            <a:ext cx="3160375" cy="2370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760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покормите птиц</Template>
  <TotalTime>465</TotalTime>
  <Words>297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Юля</cp:lastModifiedBy>
  <cp:revision>56</cp:revision>
  <dcterms:created xsi:type="dcterms:W3CDTF">2017-03-11T19:31:33Z</dcterms:created>
  <dcterms:modified xsi:type="dcterms:W3CDTF">2018-11-28T18:19:46Z</dcterms:modified>
</cp:coreProperties>
</file>