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7" r:id="rId20"/>
    <p:sldId id="279" r:id="rId21"/>
    <p:sldId id="275" r:id="rId22"/>
    <p:sldId id="276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6770613" cy="11521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Обучающая презентация для детей среднего дошкольного возраста для знакомства с понятиями части суток «Утро», «День», «Вечер», «Ночь»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403104"/>
            <a:ext cx="7175351" cy="1522353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Знакомимся со временем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ebedev\Desktop\19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854424" cy="28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3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ishka-shalunishka.ru/wp-content/uploads/2014/05/0_1c23a_c323372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10734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9164" y="186071"/>
            <a:ext cx="3910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51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72816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солнышко садится,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вечер к нам стучится.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семья вернется в дом,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Соберется за столом.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www.stihi.ru/pics/2011/04/16/2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73307"/>
            <a:ext cx="2487387" cy="2358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4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bedev\Desktop\four-nature-scene-at-different-time-of-day-illustration-KDR1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8" r="50717" b="8002"/>
          <a:stretch/>
        </p:blipFill>
        <p:spPr bwMode="auto">
          <a:xfrm>
            <a:off x="251520" y="260648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6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allcoo.net/cartoon/Children_Day_vector_1024/wallpapers/1600x1200/Children_Day_vector_wallpaper_016800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 b="9564"/>
          <a:stretch/>
        </p:blipFill>
        <p:spPr bwMode="auto">
          <a:xfrm>
            <a:off x="323528" y="1340768"/>
            <a:ext cx="8484654" cy="5316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45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429000"/>
            <a:ext cx="6048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небе звездочки горят.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спят и рыбки спят.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Спят цветы в саду на грядках,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а мы – в своих кроватках.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https://img3.stockfresh.com/files/c/clairev/m/88/5501710_stock-vector-night-sky-theme-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78252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6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bedev\Desktop\four-nature-scene-at-different-time-of-day-illustration-KDR1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46949" r="-48" b="8761"/>
          <a:stretch/>
        </p:blipFill>
        <p:spPr bwMode="auto">
          <a:xfrm>
            <a:off x="179512" y="158905"/>
            <a:ext cx="8784976" cy="647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6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rchel.ru/uploads/posts/2010-12/1293364228_chasti-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6897" r="9688" b="3212"/>
          <a:stretch/>
        </p:blipFill>
        <p:spPr bwMode="auto">
          <a:xfrm>
            <a:off x="611560" y="1196752"/>
            <a:ext cx="4988686" cy="43537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суток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61623" y="1258643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74454" y="259324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61623" y="3908174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61623" y="5169109"/>
            <a:ext cx="9144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1715843"/>
            <a:ext cx="13681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</a:t>
            </a:r>
          </a:p>
          <a:p>
            <a:pPr algn="ctr"/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</a:p>
          <a:p>
            <a:pPr algn="ctr"/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</a:t>
            </a:r>
          </a:p>
          <a:p>
            <a:pPr algn="ctr"/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</a:t>
            </a:r>
          </a:p>
        </p:txBody>
      </p:sp>
    </p:spTree>
    <p:extLst>
      <p:ext uri="{BB962C8B-B14F-4D97-AF65-F5344CB8AC3E}">
        <p14:creationId xmlns:p14="http://schemas.microsoft.com/office/powerpoint/2010/main" val="251788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bedev\Desktop\1280403271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0"/>
          <a:stretch/>
        </p:blipFill>
        <p:spPr bwMode="auto">
          <a:xfrm>
            <a:off x="1187624" y="764704"/>
            <a:ext cx="6840760" cy="51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50525" y="14980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05214" y="155679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525" y="407707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05214" y="4005064"/>
            <a:ext cx="9144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44433"/>
              </p:ext>
            </p:extLst>
          </p:nvPr>
        </p:nvGraphicFramePr>
        <p:xfrm>
          <a:off x="539552" y="332656"/>
          <a:ext cx="8208912" cy="6279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104456"/>
              </a:tblGrid>
              <a:tr h="12765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Отгадай загадки</a:t>
                      </a:r>
                      <a:endParaRPr lang="ru-RU" sz="4400" b="0" i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253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личики умыли.</a:t>
                      </a:r>
                    </a:p>
                    <a:p>
                      <a:r>
                        <a:rPr lang="ru-RU" dirty="0" smtClean="0"/>
                        <a:t>Застелив свою кровать,</a:t>
                      </a:r>
                    </a:p>
                    <a:p>
                      <a:r>
                        <a:rPr lang="ru-RU" dirty="0" smtClean="0"/>
                        <a:t>Будут в детский сад шагать.</a:t>
                      </a:r>
                    </a:p>
                    <a:p>
                      <a:r>
                        <a:rPr lang="ru-RU" dirty="0" smtClean="0"/>
                        <a:t>Все ответят дружно,</a:t>
                      </a:r>
                    </a:p>
                    <a:p>
                      <a:r>
                        <a:rPr lang="ru-RU" dirty="0" smtClean="0"/>
                        <a:t>Наступило? </a:t>
                      </a:r>
                      <a:r>
                        <a:rPr lang="ru-RU" i="1" dirty="0" smtClean="0"/>
                        <a:t>(утро)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Смотрит ласково в окно.</a:t>
                      </a:r>
                    </a:p>
                    <a:p>
                      <a:pPr algn="r"/>
                      <a:r>
                        <a:rPr lang="ru-RU" dirty="0" smtClean="0"/>
                        <a:t>Поиграли, почитали</a:t>
                      </a:r>
                    </a:p>
                    <a:p>
                      <a:pPr algn="r"/>
                      <a:r>
                        <a:rPr lang="ru-RU" dirty="0" smtClean="0"/>
                        <a:t>и немножечко устали.</a:t>
                      </a:r>
                    </a:p>
                    <a:p>
                      <a:pPr algn="r"/>
                      <a:r>
                        <a:rPr lang="ru-RU" dirty="0" smtClean="0"/>
                        <a:t>На прогулку мы идем.</a:t>
                      </a:r>
                    </a:p>
                    <a:p>
                      <a:pPr algn="r"/>
                      <a:r>
                        <a:rPr lang="ru-RU" dirty="0" smtClean="0"/>
                        <a:t>Происходит это? …. </a:t>
                      </a:r>
                      <a:r>
                        <a:rPr lang="ru-RU" i="1" dirty="0" smtClean="0"/>
                        <a:t>(днем)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4736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Наигралась детвора.</a:t>
                      </a:r>
                    </a:p>
                    <a:p>
                      <a:r>
                        <a:rPr lang="ru-RU" dirty="0" smtClean="0"/>
                        <a:t>Расставаться нам пора.</a:t>
                      </a:r>
                    </a:p>
                    <a:p>
                      <a:r>
                        <a:rPr lang="ru-RU" dirty="0" smtClean="0"/>
                        <a:t>Вот уже и мы с тобой</a:t>
                      </a:r>
                    </a:p>
                    <a:p>
                      <a:r>
                        <a:rPr lang="ru-RU" dirty="0" smtClean="0"/>
                        <a:t>возвращаемся домой.</a:t>
                      </a:r>
                    </a:p>
                    <a:p>
                      <a:r>
                        <a:rPr lang="ru-RU" dirty="0" smtClean="0"/>
                        <a:t>Огни мелькают словно свечи,</a:t>
                      </a:r>
                    </a:p>
                    <a:p>
                      <a:r>
                        <a:rPr lang="ru-RU" dirty="0" smtClean="0"/>
                        <a:t>Это значит уже… (вечер)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Все ответят это? </a:t>
                      </a:r>
                      <a:r>
                        <a:rPr lang="ru-RU" i="1" dirty="0" smtClean="0"/>
                        <a:t>(вечер)</a:t>
                      </a:r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На дворе уже темно,</a:t>
                      </a:r>
                    </a:p>
                    <a:p>
                      <a:pPr algn="r"/>
                      <a:r>
                        <a:rPr lang="ru-RU" dirty="0" smtClean="0"/>
                        <a:t>Спать легли уж все давно.</a:t>
                      </a:r>
                    </a:p>
                    <a:p>
                      <a:pPr algn="r"/>
                      <a:r>
                        <a:rPr lang="ru-RU" dirty="0" smtClean="0"/>
                        <a:t>Мама, папа, сын и дочь,</a:t>
                      </a:r>
                    </a:p>
                    <a:p>
                      <a:pPr algn="r"/>
                      <a:r>
                        <a:rPr lang="ru-RU" dirty="0" smtClean="0"/>
                        <a:t>Наступила, значит? …. </a:t>
                      </a:r>
                      <a:r>
                        <a:rPr lang="ru-RU" i="1" dirty="0" smtClean="0"/>
                        <a:t>(ночь)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forchel.ru/uploads/posts/2010-12/1293364228_chasti-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6897" r="9688" b="3212"/>
          <a:stretch/>
        </p:blipFill>
        <p:spPr bwMode="auto">
          <a:xfrm>
            <a:off x="3203848" y="2780928"/>
            <a:ext cx="2925957" cy="25535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2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5563" r="55035" b="55511"/>
          <a:stretch/>
        </p:blipFill>
        <p:spPr bwMode="auto">
          <a:xfrm>
            <a:off x="5364088" y="548681"/>
            <a:ext cx="2627790" cy="25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9" t="5316" r="11175" b="54804"/>
          <a:stretch/>
        </p:blipFill>
        <p:spPr bwMode="auto">
          <a:xfrm>
            <a:off x="971599" y="620687"/>
            <a:ext cx="259382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1665" r="55120" b="10074"/>
          <a:stretch/>
        </p:blipFill>
        <p:spPr bwMode="auto">
          <a:xfrm>
            <a:off x="971600" y="3789040"/>
            <a:ext cx="259382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8" t="52366" r="11426" b="10666"/>
          <a:stretch/>
        </p:blipFill>
        <p:spPr bwMode="auto">
          <a:xfrm>
            <a:off x="5364088" y="3766483"/>
            <a:ext cx="2520000" cy="2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203848" y="358461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848" y="265936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06888" y="357376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6888" y="264827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-273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часть суток изображена на каждом рисунке?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70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bedev\Desktop\kartinka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"/>
            <a:ext cx="9144000" cy="68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55776" y="2060848"/>
            <a:ext cx="3816424" cy="29523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Я хочу вам объяснить, как на части день делить</a:t>
            </a:r>
            <a:endParaRPr lang="ru-RU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bedev\Desktop\1280403271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0"/>
          <a:stretch/>
        </p:blipFill>
        <p:spPr bwMode="auto">
          <a:xfrm>
            <a:off x="1187624" y="764704"/>
            <a:ext cx="6840760" cy="51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73224" y="147361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05214" y="155679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525" y="407707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05214" y="400506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88640"/>
            <a:ext cx="763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часть суток изображена на каждом рисунке ?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31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85967"/>
              </p:ext>
            </p:extLst>
          </p:nvPr>
        </p:nvGraphicFramePr>
        <p:xfrm>
          <a:off x="899592" y="620688"/>
          <a:ext cx="7776864" cy="5916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6864"/>
              </a:tblGrid>
              <a:tr h="176453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Что наступает после ?</a:t>
                      </a:r>
                      <a:endParaRPr lang="ru-RU" sz="4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37962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После              наступает</a:t>
                      </a:r>
                      <a:r>
                        <a:rPr lang="ru-RU" sz="4400" baseline="0" dirty="0" smtClean="0"/>
                        <a:t> ?</a:t>
                      </a:r>
                      <a:endParaRPr lang="ru-RU" sz="4400" dirty="0"/>
                    </a:p>
                  </a:txBody>
                  <a:tcPr/>
                </a:tc>
              </a:tr>
              <a:tr h="1037962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После              наступает ?</a:t>
                      </a:r>
                      <a:endParaRPr lang="ru-RU" sz="4400" dirty="0"/>
                    </a:p>
                  </a:txBody>
                  <a:tcPr/>
                </a:tc>
              </a:tr>
              <a:tr h="1037962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После              наступает</a:t>
                      </a:r>
                      <a:r>
                        <a:rPr lang="ru-RU" sz="4400" baseline="0" dirty="0" smtClean="0"/>
                        <a:t> ?</a:t>
                      </a:r>
                      <a:endParaRPr lang="ru-RU" sz="4400" dirty="0"/>
                    </a:p>
                  </a:txBody>
                  <a:tcPr/>
                </a:tc>
              </a:tr>
              <a:tr h="1037962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После </a:t>
                      </a:r>
                      <a:r>
                        <a:rPr lang="ru-RU" sz="4400" baseline="0" dirty="0" smtClean="0"/>
                        <a:t>             наступает ?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203848" y="2420888"/>
            <a:ext cx="9144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350100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4581128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55892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75470"/>
              </p:ext>
            </p:extLst>
          </p:nvPr>
        </p:nvGraphicFramePr>
        <p:xfrm>
          <a:off x="971600" y="548680"/>
          <a:ext cx="7272808" cy="56886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272808"/>
              </a:tblGrid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Назови соседей</a:t>
                      </a:r>
                      <a:endParaRPr lang="ru-RU" sz="4400" i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139952" y="1772816"/>
            <a:ext cx="9144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39952" y="2924944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39952" y="407707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24183" y="52292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1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27048"/>
              </p:ext>
            </p:extLst>
          </p:nvPr>
        </p:nvGraphicFramePr>
        <p:xfrm>
          <a:off x="971600" y="548680"/>
          <a:ext cx="7272808" cy="5739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272808"/>
              </a:tblGrid>
              <a:tr h="1137726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Назови все части суток по порядку начиная</a:t>
                      </a:r>
                      <a:r>
                        <a:rPr lang="ru-RU" sz="3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</a:t>
                      </a:r>
                      <a:endParaRPr lang="ru-RU" sz="3600" i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139952" y="1772816"/>
            <a:ext cx="9144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39952" y="2924944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39952" y="407707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24183" y="52292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otvet.imgsmail.ru/download/cecb0ab90f55be2ee07525fab1d6e73e_i-1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9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115616" y="4005064"/>
            <a:ext cx="4608512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bedev\Desktop\denkendes-kind-clipart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04344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 нам узнать, папе с мамой рассказать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77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vrashok.com.ua/images/Jan/10/c4fd08874135e7dac9a4280c2032fbd4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9697" r="5058" b="5360"/>
          <a:stretch/>
        </p:blipFill>
        <p:spPr bwMode="auto">
          <a:xfrm>
            <a:off x="251520" y="1661375"/>
            <a:ext cx="4608512" cy="470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707" y="18864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tasiana.webnode.ru/_files/200000167-2d9712eea4/330026694634_1245346296_2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1376"/>
            <a:ext cx="3938339" cy="470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6120680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добрым утром! Солнце встало –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Льет в окошко свет небесный.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Сбрось быстрее одеяло,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Ждет тебя денек чудесный.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stihi.ru/pics/2011/04/16/2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7" y="4027717"/>
            <a:ext cx="2487387" cy="2358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0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bedev\Desktop\four-nature-scene-at-different-time-of-day-illustration-KDR1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-1878" r="50981" b="54588"/>
          <a:stretch/>
        </p:blipFill>
        <p:spPr bwMode="auto">
          <a:xfrm>
            <a:off x="179512" y="-32307"/>
            <a:ext cx="8712967" cy="669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5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eshka.ru/wp-content/uploads/2014/03/kartinki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712967" cy="509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16632"/>
            <a:ext cx="4508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endParaRPr lang="ru-RU" sz="8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70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в небе высоко.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заката далеко.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Зерна в норку тащит мышь.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 азбуку малыш.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www.stihi.ru/pics/2011/04/16/2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487387" cy="2358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bedev\Desktop\four-nature-scene-at-different-time-of-day-illustration-KDR1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1" t="-18" r="99" b="54430"/>
          <a:stretch/>
        </p:blipFill>
        <p:spPr bwMode="auto">
          <a:xfrm>
            <a:off x="251520" y="116632"/>
            <a:ext cx="8640960" cy="6489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644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235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Знакомимся со временем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Знакомимся со временем</dc:title>
  <dc:creator>lebedev</dc:creator>
  <cp:lastModifiedBy>lebedev</cp:lastModifiedBy>
  <cp:revision>16</cp:revision>
  <dcterms:created xsi:type="dcterms:W3CDTF">2018-05-17T07:42:21Z</dcterms:created>
  <dcterms:modified xsi:type="dcterms:W3CDTF">2018-05-17T10:25:27Z</dcterms:modified>
</cp:coreProperties>
</file>