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0156-7618-44E1-A401-41616679A54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12A9-2ED8-48EC-8118-ACA54FBD0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12A9-2ED8-48EC-8118-ACA54FBD00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97A743-8012-42EC-8EE7-14985A8D885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933E5C-C20B-4513-A17B-45D72E0D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785950"/>
          </a:xfrm>
        </p:spPr>
        <p:txBody>
          <a:bodyPr>
            <a:noAutofit/>
          </a:bodyPr>
          <a:lstStyle/>
          <a:p>
            <a:r>
              <a:rPr lang="ru-RU" sz="6000" dirty="0" smtClean="0"/>
              <a:t>Лю</a:t>
            </a:r>
            <a:r>
              <a:rPr lang="ru-RU" sz="5400" dirty="0" smtClean="0"/>
              <a:t>бимый   король Баварии…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86190"/>
            <a:ext cx="8501090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«…единственно истинный король этого века…»                              (Поль Верлен)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  «Гимназия №2»   г. Тихвин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5286388"/>
            <a:ext cx="333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учащийся 11 класса </a:t>
            </a:r>
          </a:p>
          <a:p>
            <a:r>
              <a:rPr lang="ru-RU" dirty="0" smtClean="0"/>
              <a:t>                    </a:t>
            </a:r>
            <a:r>
              <a:rPr lang="ru-RU" dirty="0" err="1" smtClean="0"/>
              <a:t>Ладышкин</a:t>
            </a:r>
            <a:r>
              <a:rPr lang="ru-RU" dirty="0" smtClean="0"/>
              <a:t> Николай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Ладышкина</a:t>
            </a:r>
            <a:r>
              <a:rPr lang="ru-RU" dirty="0" smtClean="0"/>
              <a:t> Л.Н.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Тихвин 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Лебединый замок для Вагнера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1.liveinternet.ru/images/attach/c/10/109/414/109414105_large_ludvigiwagn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2" y="142873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…они хотели вернуть театру его назначение – преображать искусством души людей…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Полный отход от дел государства</a:t>
            </a:r>
            <a:endParaRPr lang="ru-RU" dirty="0"/>
          </a:p>
        </p:txBody>
      </p:sp>
      <p:pic>
        <p:nvPicPr>
          <p:cNvPr id="4" name="Содержимое 3" descr="http://www.kinomania.ru/images/frames/4806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85860"/>
            <a:ext cx="4572032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4" y="2000240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Поняв, что не сможет проявить себя в качестве прогрессивного правителя, Людвиг увлёкся строительством новых дворцов и замков, для чего из государственной казны была выделена огромная сумма. Более половины этой суммы была разворована…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…искал </a:t>
            </a:r>
            <a:r>
              <a:rPr lang="ru-RU" dirty="0"/>
              <a:t>дружбы, ценил искренность и </a:t>
            </a:r>
            <a:r>
              <a:rPr lang="ru-RU" dirty="0" smtClean="0"/>
              <a:t>преданность…</a:t>
            </a:r>
            <a:endParaRPr lang="ru-RU" dirty="0"/>
          </a:p>
        </p:txBody>
      </p:sp>
      <p:pic>
        <p:nvPicPr>
          <p:cNvPr id="4" name="Содержимое 3" descr="http://img1.liveinternet.ru/images/attach/c/5/86/111/86111239_Sonya_Pictur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00200"/>
            <a:ext cx="3929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185736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искал любви – и не находил, искал понимания – и не находил, искал гармонии – и не находил… Как результат – одиночество, неизбежный удел таких людей…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болезни</a:t>
            </a:r>
            <a:endParaRPr lang="ru-RU" dirty="0"/>
          </a:p>
        </p:txBody>
      </p:sp>
      <p:pic>
        <p:nvPicPr>
          <p:cNvPr id="4" name="Содержимое 3" descr="http://www.kinokritik.com/i/film/photos/KINOKRITIK_COM_Lyudvig_Bavarskij_c910b4335fec8503b93afabbb738cf4e_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500594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2071678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с детства избегал людей. Теперь эта особенность его характера усилилась и превратилась в отшельничество. В молодости воздержанный и трезвый, Людвиг начал неумеренно объедаться и пить, часто слышал голоса и видел галлюцинации…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Приговор  </a:t>
            </a:r>
            <a:endParaRPr lang="ru-RU" dirty="0"/>
          </a:p>
        </p:txBody>
      </p:sp>
      <p:pic>
        <p:nvPicPr>
          <p:cNvPr id="4" name="Содержимое 3" descr="http://s3.amazonaws.com/auteurs_production/images/film/ludwig-ii/w856/ludwig-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5161913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8" y="1643050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Ещё в детстве у принца Людвига наблюдались вспышки гнева. Теперь вспышки бешенства становились чаще, сопровождались приказами «посадить на цепь» и даже «утопить в озере»…Без медицинского освидетельствования был вынесен диагноз «паранойя»…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Загадочная смерть</a:t>
            </a:r>
            <a:endParaRPr lang="ru-RU" dirty="0"/>
          </a:p>
        </p:txBody>
      </p:sp>
      <p:pic>
        <p:nvPicPr>
          <p:cNvPr id="4" name="Содержимое 3" descr="http://turizm.lib.ru/img/n/nowak_anatolij_wladimirowich/munich-3/083-krestwshtarnbergskomozereokolozamkaberg-mestogibeliljudwig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643470" cy="482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1571612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 июня 1886 года около 18.30 Людвиг отправился на прогулку в замковый парк с профессором фон </a:t>
            </a:r>
            <a:r>
              <a:rPr lang="ru-RU" dirty="0" err="1" smtClean="0"/>
              <a:t>Гудденом</a:t>
            </a:r>
            <a:r>
              <a:rPr lang="ru-RU" dirty="0" smtClean="0"/>
              <a:t>.</a:t>
            </a:r>
            <a:r>
              <a:rPr lang="ru-RU" dirty="0"/>
              <a:t> В 20 часов король и </a:t>
            </a:r>
            <a:r>
              <a:rPr lang="ru-RU" dirty="0" err="1"/>
              <a:t>Гудден</a:t>
            </a:r>
            <a:r>
              <a:rPr lang="ru-RU" dirty="0"/>
              <a:t> не вернулись с </a:t>
            </a:r>
            <a:r>
              <a:rPr lang="ru-RU" dirty="0" smtClean="0"/>
              <a:t>прогулки. Их </a:t>
            </a:r>
            <a:r>
              <a:rPr lang="ru-RU" dirty="0"/>
              <a:t>тела были обнаружены на мелководье в озере </a:t>
            </a:r>
            <a:r>
              <a:rPr lang="ru-RU" dirty="0" err="1"/>
              <a:t>Штарнберг</a:t>
            </a:r>
            <a:r>
              <a:rPr lang="ru-RU" dirty="0"/>
              <a:t> около 23-00 того же дня.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/>
          <a:lstStyle/>
          <a:p>
            <a:r>
              <a:rPr lang="ru-RU" dirty="0" smtClean="0"/>
              <a:t>Любовь народа</a:t>
            </a:r>
            <a:endParaRPr lang="ru-RU" dirty="0"/>
          </a:p>
        </p:txBody>
      </p:sp>
      <p:pic>
        <p:nvPicPr>
          <p:cNvPr id="4" name="Содержимое 3" descr="http://interesnik.com/wp-content/uploads/2013/02/bscap00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500462" cy="343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ewsinphoto.ru/wp-content/uploads/2011/06/%D0%9B%D1%8E%D0%B4%D0%BE%D0%B2%D0%B8%D0%BA-29-960x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wsinphoto.ru/wp-content/uploads/2011/06/%D0%9B%D1%8E%D0%B4%D0%BE%D0%B2%D0%B8%D0%BA-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4143404" cy="263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285718" y="4000504"/>
            <a:ext cx="3786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месте </a:t>
            </a:r>
            <a:r>
              <a:rPr lang="ru-RU" dirty="0" err="1" smtClean="0"/>
              <a:t>гибеля</a:t>
            </a:r>
            <a:r>
              <a:rPr lang="ru-RU" dirty="0" smtClean="0"/>
              <a:t> короля на озере </a:t>
            </a:r>
            <a:r>
              <a:rPr lang="ru-RU" dirty="0" err="1" smtClean="0"/>
              <a:t>Штарнберг</a:t>
            </a:r>
            <a:r>
              <a:rPr lang="ru-RU" dirty="0" smtClean="0"/>
              <a:t> установлен деревянный крест. Ежегодно в день смерти Людвига </a:t>
            </a:r>
            <a:r>
              <a:rPr lang="en-US" dirty="0" smtClean="0"/>
              <a:t>II</a:t>
            </a:r>
            <a:r>
              <a:rPr lang="ru-RU" dirty="0" smtClean="0"/>
              <a:t> его почитатели украшают крест венком. Баварцы убеждены, что более великолепного короля не было нигде и никогда…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"На высокой скале, где на фоне небес</a:t>
            </a:r>
          </a:p>
          <a:p>
            <a:pPr>
              <a:buNone/>
            </a:pPr>
            <a:r>
              <a:rPr lang="ru-RU" sz="1800" dirty="0" smtClean="0"/>
              <a:t>Дикой чащей разросся чернеющий лес,</a:t>
            </a:r>
          </a:p>
          <a:p>
            <a:pPr>
              <a:buNone/>
            </a:pPr>
            <a:r>
              <a:rPr lang="ru-RU" sz="1800" dirty="0" smtClean="0"/>
              <a:t>Где среди тишины водопад лишь шумит,</a:t>
            </a:r>
          </a:p>
          <a:p>
            <a:pPr>
              <a:buNone/>
            </a:pPr>
            <a:r>
              <a:rPr lang="ru-RU" sz="1800" dirty="0" smtClean="0"/>
              <a:t>Белый замок, как лебедь, над лесом парит...«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gorod.tomsk.ru/i/u/2024/mini_world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685804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«Сказочный» король Германии</a:t>
            </a:r>
            <a:endParaRPr lang="ru-RU" dirty="0"/>
          </a:p>
        </p:txBody>
      </p:sp>
      <p:pic>
        <p:nvPicPr>
          <p:cNvPr id="4" name="Содержимое 3" descr="http://ic.pics.livejournal.com/dorogimira/43730166/27456/27456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500174"/>
            <a:ext cx="2977235" cy="4525963"/>
          </a:xfrm>
        </p:spPr>
      </p:pic>
      <p:sp>
        <p:nvSpPr>
          <p:cNvPr id="8" name="TextBox 7"/>
          <p:cNvSpPr txBox="1"/>
          <p:nvPr/>
        </p:nvSpPr>
        <p:spPr>
          <a:xfrm>
            <a:off x="4214810" y="1714488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25 августа 1845 года родился король- «сказка»  Людвиг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Отто</a:t>
            </a:r>
            <a:r>
              <a:rPr lang="ru-RU" dirty="0" smtClean="0"/>
              <a:t> Фридрих Вильгельм Баварский.</a:t>
            </a:r>
          </a:p>
          <a:p>
            <a:r>
              <a:rPr lang="ru-RU" dirty="0"/>
              <a:t> </a:t>
            </a:r>
            <a:r>
              <a:rPr lang="ru-RU" dirty="0" smtClean="0"/>
              <a:t>    Рождение, необыкновенная жизнь самого известного короля Европы и особенно его таинственная смерть до сих пор остаются загадкой…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8229600" cy="5737245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Бавария – душа Германии, ее романтика, культура, история и даже еда и напитки определяют лицо нации. И все это благодаря одному человеку . Людвиг II Баварский – фигура легендарная, красавец </a:t>
            </a:r>
            <a:r>
              <a:rPr lang="ru-RU" i="1" dirty="0" smtClean="0"/>
              <a:t>–юноша, </a:t>
            </a:r>
            <a:r>
              <a:rPr lang="ru-RU" i="1" dirty="0"/>
              <a:t>король, любимый своим народом, преданный министрами и погибший при загадочных обстоятельствах. Монарх, обожающий красоту и героические легенды. Он жертвовал всем ради искусства. Даже сегодня его замки и дворцы являются самыми фантастическими образцами романтической архитектуры в мире. В его жизни история, иллюзия, выдумка и реальность воплотились в зданиях необыкновенной </a:t>
            </a:r>
            <a:r>
              <a:rPr lang="ru-RU" i="1" dirty="0" smtClean="0"/>
              <a:t>красоты, которые помогают </a:t>
            </a:r>
            <a:r>
              <a:rPr lang="ru-RU" i="1" dirty="0"/>
              <a:t>нам заглянуть в душу его создателя – Людвига II , короля – мечтателя.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Замок   </a:t>
            </a:r>
            <a:r>
              <a:rPr lang="ru-RU" dirty="0" err="1" smtClean="0"/>
              <a:t>Нойшванштайн</a:t>
            </a:r>
            <a:endParaRPr lang="ru-RU" dirty="0"/>
          </a:p>
        </p:txBody>
      </p:sp>
      <p:pic>
        <p:nvPicPr>
          <p:cNvPr id="4" name="Содержимое 3" descr="Замок Нойшванштайн (Neuschwanstein). | Фото: liveinternet.ru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71612"/>
            <a:ext cx="4500593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4942" y="2285992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Ежегодно замок  </a:t>
            </a:r>
            <a:r>
              <a:rPr lang="ru-RU" dirty="0" err="1" smtClean="0"/>
              <a:t>Нойшванштайн</a:t>
            </a:r>
            <a:endParaRPr lang="ru-RU" dirty="0" smtClean="0"/>
          </a:p>
          <a:p>
            <a:r>
              <a:rPr lang="ru-RU" dirty="0" smtClean="0"/>
              <a:t> посещает более 1,4 </a:t>
            </a:r>
            <a:r>
              <a:rPr lang="ru-RU" dirty="0" err="1" smtClean="0"/>
              <a:t>млн</a:t>
            </a:r>
            <a:r>
              <a:rPr lang="ru-RU" dirty="0" smtClean="0"/>
              <a:t> человек, </a:t>
            </a:r>
          </a:p>
          <a:p>
            <a:r>
              <a:rPr lang="ru-RU" dirty="0" smtClean="0"/>
              <a:t>Это – самая посещаемая достопримечательность в Западной</a:t>
            </a:r>
          </a:p>
          <a:p>
            <a:r>
              <a:rPr lang="ru-RU" dirty="0" smtClean="0"/>
              <a:t>Европе. В отдельные дни число посетителей доходит до 6 тысяч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Дворец   </a:t>
            </a:r>
            <a:r>
              <a:rPr lang="ru-RU" dirty="0" err="1" smtClean="0"/>
              <a:t>Линдерхоф</a:t>
            </a:r>
            <a:endParaRPr lang="ru-RU" dirty="0"/>
          </a:p>
        </p:txBody>
      </p:sp>
      <p:pic>
        <p:nvPicPr>
          <p:cNvPr id="4" name="Содержимое 3" descr="Kloster_Ettal_Klosteranl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ндерхоф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7686" y="1071546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Дворец </a:t>
            </a:r>
            <a:r>
              <a:rPr lang="ru-RU" dirty="0" err="1" smtClean="0"/>
              <a:t>Линдерхоф</a:t>
            </a:r>
            <a:r>
              <a:rPr lang="ru-RU" dirty="0" smtClean="0"/>
              <a:t> – единственный полностью завершённый дворец при жизни Людвига </a:t>
            </a:r>
            <a:r>
              <a:rPr lang="en-US" dirty="0" smtClean="0"/>
              <a:t>II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архитектурном плане замок сочетает в себе элементы эпох барокко и рококо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Замок-дворец  </a:t>
            </a:r>
            <a:r>
              <a:rPr lang="ru-RU" dirty="0" err="1" smtClean="0"/>
              <a:t>Херрэнкимзее</a:t>
            </a:r>
            <a:endParaRPr lang="ru-RU" dirty="0"/>
          </a:p>
        </p:txBody>
      </p:sp>
      <p:pic>
        <p:nvPicPr>
          <p:cNvPr id="4" name="Содержимое 3" descr="https://experience-ireland.s3.amazonaws.com/thumbs2/5216883e-4206-11e6-8ac3-6e714efd800d.870x4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7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smunich.info/images/photos/article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«Я загадка. И хочу остаться вечной загадкой. Для себя и для других»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 descr="Людвиг_Лоэнгр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2071678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Людвиг был интровертом – погружённым в себя мечтателем. Он мог часами разглядывать картины на стенах, представляя себя участником мифологических сюжетов. Юный мечтательный Людвиг искал убежище в романтическом мире сказок, которые ему рассказывал сам </a:t>
            </a:r>
            <a:r>
              <a:rPr lang="ru-RU" dirty="0" err="1" smtClean="0"/>
              <a:t>Ганс-Христиан</a:t>
            </a:r>
            <a:r>
              <a:rPr lang="ru-RU" dirty="0" smtClean="0"/>
              <a:t> Андерсен, специально приглашаемый для этого родителями.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Императрица Елизавета (</a:t>
            </a:r>
            <a:r>
              <a:rPr lang="ru-RU" dirty="0" err="1" smtClean="0"/>
              <a:t>Сисси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Людвиг_Сисси-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1643050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 </a:t>
            </a:r>
            <a:r>
              <a:rPr lang="ru-RU" dirty="0"/>
              <a:t>могут короли. И судьбы всей земли вершат они порой. Но что ни говори, жениться по любви не может ни один король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(Единственная любовь короля Людвига</a:t>
            </a:r>
            <a:r>
              <a:rPr lang="en-US" dirty="0" smtClean="0"/>
              <a:t>II</a:t>
            </a:r>
            <a:r>
              <a:rPr lang="ru-RU" dirty="0" smtClean="0"/>
              <a:t> длиною в жизнь</a:t>
            </a:r>
            <a:r>
              <a:rPr lang="en-US" dirty="0" smtClean="0"/>
              <a:t>.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Рихард</a:t>
            </a:r>
            <a:r>
              <a:rPr lang="ru-RU" dirty="0" smtClean="0"/>
              <a:t>  Вагнер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-4572056"/>
            <a:ext cx="8229600" cy="584043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Рихард Вагнер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200024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«…С самого раннего детства Вы были…единственной моей отрадой, наставником и учителем, лучшим другом, </a:t>
            </a:r>
            <a:r>
              <a:rPr lang="ru-RU" dirty="0" err="1" smtClean="0"/>
              <a:t>котовый</a:t>
            </a:r>
            <a:r>
              <a:rPr lang="ru-RU" dirty="0" smtClean="0"/>
              <a:t> беседовал с моим сердцем…»</a:t>
            </a:r>
          </a:p>
          <a:p>
            <a:endParaRPr lang="ru-RU" dirty="0" smtClean="0"/>
          </a:p>
          <a:p>
            <a:r>
              <a:rPr lang="ru-RU" dirty="0" smtClean="0"/>
              <a:t>(из письма Людовика Баварского </a:t>
            </a:r>
            <a:r>
              <a:rPr lang="ru-RU" dirty="0" err="1" smtClean="0"/>
              <a:t>Рихарду</a:t>
            </a:r>
            <a:r>
              <a:rPr lang="ru-RU" dirty="0" smtClean="0"/>
              <a:t> Вагнеру)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</TotalTime>
  <Words>692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Любимый   король Баварии…</vt:lpstr>
      <vt:lpstr>«Сказочный» король Германии</vt:lpstr>
      <vt:lpstr>Слайд 3</vt:lpstr>
      <vt:lpstr>Замок   Нойшванштайн</vt:lpstr>
      <vt:lpstr>Дворец   Линдерхоф</vt:lpstr>
      <vt:lpstr>      Замок-дворец  Херрэнкимзее</vt:lpstr>
      <vt:lpstr>«Я загадка. И хочу остаться вечной загадкой. Для себя и для других»</vt:lpstr>
      <vt:lpstr>Императрица Елизавета (Сисси)</vt:lpstr>
      <vt:lpstr>Рихард  Вагнер</vt:lpstr>
      <vt:lpstr>Лебединый замок для Вагнера</vt:lpstr>
      <vt:lpstr>Полный отход от дел государства</vt:lpstr>
      <vt:lpstr>…искал дружбы, ценил искренность и преданность…</vt:lpstr>
      <vt:lpstr>Начало болезни</vt:lpstr>
      <vt:lpstr>Приговор  </vt:lpstr>
      <vt:lpstr>Загадочная смерть</vt:lpstr>
      <vt:lpstr>Любовь народа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король Баварии..?</dc:title>
  <dc:creator>Домашний Компьютер</dc:creator>
  <cp:lastModifiedBy>Домашний Компьютер</cp:lastModifiedBy>
  <cp:revision>45</cp:revision>
  <dcterms:created xsi:type="dcterms:W3CDTF">2017-03-30T11:37:34Z</dcterms:created>
  <dcterms:modified xsi:type="dcterms:W3CDTF">2017-04-02T17:16:21Z</dcterms:modified>
</cp:coreProperties>
</file>