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6B21C-2A67-467A-958B-C5EACBC40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B3BF50-D629-4ED7-A043-0E9A9CBBC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6BA707-985A-496E-8D89-4A317F81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785842-BEF5-41DA-8C87-4244355C8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C31C7-8B8E-43F1-9A2F-DCA70C1AF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3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1A23F-BAB8-4DBD-9F49-5F96DC5C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636529-62EA-47F2-8581-F2959D99E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9F0890-B86D-4A53-A08E-B88DA74D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9D5EB-8CC1-4F3B-A007-83461856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95AEDE-9442-4A9E-932D-D1589C5F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A6133F8-A48A-4899-A223-69CFB4568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77E71DB-AF08-41EF-A896-AB9B25159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B54F2D-D873-45A3-93A9-32CBEF1B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75CCF-737D-48A9-9A59-F4F35E2FC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7C97C1-B85E-410D-8E0A-7AF19A0CD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4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65422-2623-4A6E-877E-D23FFD857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F4711C-3938-4C03-9E61-9F14869A6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3B7C59-B120-4FF5-A197-E073487F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31FF0D-55F8-4C3D-A3F9-D7AB95DB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4941E0-A278-4AC3-978B-D35A50FA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6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EA105-0C1C-4CFC-B9CB-37B3C4E86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7D7AD4-0BB6-4E22-8FF4-5975D1F99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E24F0-2E38-4E74-9168-D91BA457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173A53-1F87-4EC4-B9F2-7E4BFD94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962675-F44B-4791-B744-AC8156997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69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54A98-7A35-41B7-B117-42CB2071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DDB3C-6E3F-44C1-9875-CF5087D46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D8F811-58B5-4CFD-9D24-A32AE9CB4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818613-4A29-47B9-9EF2-868E92E8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09BD3B-603E-44E3-BAB0-5D3E7681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7FC97F-EBAB-4A86-8997-17E82ADD6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7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DBBF78-6741-4EAC-B5FF-BC8D814D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37FF3E-BC6F-4E5B-92DE-5B571A68B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AE07C7-EA2D-4FD7-A628-F5F6A5AF1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88E223-5389-41BE-A927-B34E9B189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570CA8-3244-4B54-9426-23CC699D83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A7288C-D544-413C-9363-65902966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907858D-F559-449E-987F-8E1A23A4D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D4AFBB-9BC0-4573-8BE4-D360BC18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7648A-CC4C-4C69-BADE-317D5B56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BFE96AF-1838-4B3B-B054-D444AF13C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8FCCEEA-1A52-4A71-985F-21737B84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9AB491-D6FC-4970-97D3-1A43172E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843B94-2A8D-4CF8-ADC1-8204C978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536AE51-A4DD-487F-B431-16A5D2C2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B4B7DE-0C66-4917-BBEE-0ACF77E71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49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55D58-EA0B-4C49-9897-206107494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1E48CF-D084-47B6-8019-94C2B6EC0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CDBFBB-ABED-4700-8480-7D957AA2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44C875-A61F-423E-9516-BD6B9795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602C59-5315-4182-BD54-A170C9F0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589F95-11BA-4E54-8457-6AF99D2B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80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6DA5F-E4E4-4704-9784-8C7FE419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91A24F-A403-4199-8EA1-064B52B97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82EE4B-1082-4C89-A977-9AEEA16EE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AD951B-3F0C-4055-9813-AF617A0A3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055DD4-C957-48F1-A0A9-B917B655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7808B4-C1AA-4F85-AA2C-8D8E225E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19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t="-10000" r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A6ED-B152-4EEA-A869-0CA0330A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48E1B1-E68E-40B1-BDA2-5272FEE61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365CD-01EE-4916-B6D2-9E968F55D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06AA-FAFC-4DB5-AB9C-9E74CCCA0CCF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858F5D-DD43-4F56-957C-56AB3BB63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EE82A-A5E7-4368-B41C-A407A0437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2656-E589-4046-B067-B630E86D7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14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F76EEC-CD8A-4C57-95E4-0A2ADDC63F0A}"/>
              </a:ext>
            </a:extLst>
          </p:cNvPr>
          <p:cNvSpPr/>
          <p:nvPr/>
        </p:nvSpPr>
        <p:spPr>
          <a:xfrm>
            <a:off x="3160677" y="2334289"/>
            <a:ext cx="58706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Кроссворд</a:t>
            </a:r>
          </a:p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«Юные пешеходы»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E6DBE-496A-4025-8D8F-C12BAEAA3548}"/>
              </a:ext>
            </a:extLst>
          </p:cNvPr>
          <p:cNvSpPr txBox="1"/>
          <p:nvPr/>
        </p:nvSpPr>
        <p:spPr>
          <a:xfrm>
            <a:off x="8848578" y="5233182"/>
            <a:ext cx="1846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Подготовила:</a:t>
            </a:r>
          </a:p>
          <a:p>
            <a:r>
              <a:rPr lang="ru-RU" dirty="0" err="1"/>
              <a:t>Клинюшина</a:t>
            </a:r>
            <a:r>
              <a:rPr lang="ru-RU" dirty="0"/>
              <a:t> Е.М.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37E995DF-4E28-4D48-9212-BF282B3366A0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2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6233154" y="143256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9C3967E-B0BB-4FA7-8275-E66E1EAE9893}"/>
              </a:ext>
            </a:extLst>
          </p:cNvPr>
          <p:cNvSpPr/>
          <p:nvPr/>
        </p:nvSpPr>
        <p:spPr>
          <a:xfrm>
            <a:off x="1203961" y="2512497"/>
            <a:ext cx="445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val="150150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F76EEC-CD8A-4C57-95E4-0A2ADDC63F0A}"/>
              </a:ext>
            </a:extLst>
          </p:cNvPr>
          <p:cNvSpPr/>
          <p:nvPr/>
        </p:nvSpPr>
        <p:spPr>
          <a:xfrm>
            <a:off x="1127760" y="1173480"/>
            <a:ext cx="97853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Друзья!</a:t>
            </a:r>
          </a:p>
          <a:p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Давайте проверим, хорошо ли вы знаете </a:t>
            </a:r>
            <a:r>
              <a:rPr lang="ru-RU" sz="2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равила </a:t>
            </a:r>
            <a:r>
              <a:rPr lang="ru-RU" sz="2400" dirty="0">
                <a:ln w="0"/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орожного </a:t>
            </a:r>
            <a:r>
              <a:rPr lang="ru-RU" sz="24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</a:t>
            </a:r>
            <a:r>
              <a:rPr lang="ru-RU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вижения.</a:t>
            </a:r>
          </a:p>
          <a:p>
            <a:pPr algn="ctr"/>
            <a:endParaRPr lang="ru-RU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ru-RU" sz="2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Разгадайте кроссворд.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37E995DF-4E28-4D48-9212-BF282B3366A0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2AE42-A859-4C88-B28C-4D697D9EEC31}"/>
              </a:ext>
            </a:extLst>
          </p:cNvPr>
          <p:cNvSpPr txBox="1"/>
          <p:nvPr/>
        </p:nvSpPr>
        <p:spPr>
          <a:xfrm>
            <a:off x="1465943" y="3153229"/>
            <a:ext cx="7432035" cy="1964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/>
              <a:t>Послушайте вопрос и попробуйте дать ответ.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/>
              <a:t>Проверьте себя нажав на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800" dirty="0"/>
              <a:t>Переход к следующему вопросу 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6A0CB49-BEBD-4840-8B11-6A85B7B1EA1C}"/>
              </a:ext>
            </a:extLst>
          </p:cNvPr>
          <p:cNvSpPr/>
          <p:nvPr/>
        </p:nvSpPr>
        <p:spPr>
          <a:xfrm>
            <a:off x="5909493" y="3926837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F6A9C32C-F671-4779-85F8-F72F5CA0AFFC}"/>
              </a:ext>
            </a:extLst>
          </p:cNvPr>
          <p:cNvSpPr/>
          <p:nvPr/>
        </p:nvSpPr>
        <p:spPr>
          <a:xfrm>
            <a:off x="6961053" y="4565526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691640" y="1036320"/>
            <a:ext cx="3368040" cy="18897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знать каждый пешеход и водитель?</a:t>
            </a:r>
          </a:p>
          <a:p>
            <a:pPr algn="ctr"/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114" name="Группа 113">
            <a:extLst>
              <a:ext uri="{FF2B5EF4-FFF2-40B4-BE49-F238E27FC236}">
                <a16:creationId xmlns:a16="http://schemas.microsoft.com/office/drawing/2014/main" id="{EE480B01-5889-455D-8D41-23C1BBDEF081}"/>
              </a:ext>
            </a:extLst>
          </p:cNvPr>
          <p:cNvGrpSpPr/>
          <p:nvPr/>
        </p:nvGrpSpPr>
        <p:grpSpPr>
          <a:xfrm>
            <a:off x="7616957" y="1905000"/>
            <a:ext cx="3051043" cy="396240"/>
            <a:chOff x="1929391" y="4343400"/>
            <a:chExt cx="3051043" cy="396240"/>
          </a:xfrm>
        </p:grpSpPr>
        <p:sp>
          <p:nvSpPr>
            <p:cNvPr id="107" name="Прямоугольник 106">
              <a:extLst>
                <a:ext uri="{FF2B5EF4-FFF2-40B4-BE49-F238E27FC236}">
                  <a16:creationId xmlns:a16="http://schemas.microsoft.com/office/drawing/2014/main" id="{EC03098F-4CCE-487D-993E-D8AC236BB080}"/>
                </a:ext>
              </a:extLst>
            </p:cNvPr>
            <p:cNvSpPr/>
            <p:nvPr/>
          </p:nvSpPr>
          <p:spPr>
            <a:xfrm>
              <a:off x="3256792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id="{254EFCF9-4BFB-4E24-BBC1-73C86CB70FBB}"/>
                </a:ext>
              </a:extLst>
            </p:cNvPr>
            <p:cNvSpPr/>
            <p:nvPr/>
          </p:nvSpPr>
          <p:spPr>
            <a:xfrm>
              <a:off x="3699259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09" name="Прямоугольник 108">
              <a:extLst>
                <a:ext uri="{FF2B5EF4-FFF2-40B4-BE49-F238E27FC236}">
                  <a16:creationId xmlns:a16="http://schemas.microsoft.com/office/drawing/2014/main" id="{03DE48F9-09EB-4B7F-81B8-D629D6401E9A}"/>
                </a:ext>
              </a:extLst>
            </p:cNvPr>
            <p:cNvSpPr/>
            <p:nvPr/>
          </p:nvSpPr>
          <p:spPr>
            <a:xfrm>
              <a:off x="1929391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0" name="Прямоугольник 109">
              <a:extLst>
                <a:ext uri="{FF2B5EF4-FFF2-40B4-BE49-F238E27FC236}">
                  <a16:creationId xmlns:a16="http://schemas.microsoft.com/office/drawing/2014/main" id="{96A947FE-FE9E-4BBE-80EA-7D78BF051644}"/>
                </a:ext>
              </a:extLst>
            </p:cNvPr>
            <p:cNvSpPr/>
            <p:nvPr/>
          </p:nvSpPr>
          <p:spPr>
            <a:xfrm>
              <a:off x="4584194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1" name="Прямоугольник 110">
              <a:extLst>
                <a:ext uri="{FF2B5EF4-FFF2-40B4-BE49-F238E27FC236}">
                  <a16:creationId xmlns:a16="http://schemas.microsoft.com/office/drawing/2014/main" id="{D3660A22-E677-47A5-ABBD-74514EA92968}"/>
                </a:ext>
              </a:extLst>
            </p:cNvPr>
            <p:cNvSpPr/>
            <p:nvPr/>
          </p:nvSpPr>
          <p:spPr>
            <a:xfrm>
              <a:off x="2356618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2" name="Прямоугольник 111">
              <a:extLst>
                <a:ext uri="{FF2B5EF4-FFF2-40B4-BE49-F238E27FC236}">
                  <a16:creationId xmlns:a16="http://schemas.microsoft.com/office/drawing/2014/main" id="{DB1C581D-0F7B-447C-A823-0BFFE04C7EB7}"/>
                </a:ext>
              </a:extLst>
            </p:cNvPr>
            <p:cNvSpPr/>
            <p:nvPr/>
          </p:nvSpPr>
          <p:spPr>
            <a:xfrm>
              <a:off x="4141726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3" name="Прямоугольник 112">
              <a:extLst>
                <a:ext uri="{FF2B5EF4-FFF2-40B4-BE49-F238E27FC236}">
                  <a16:creationId xmlns:a16="http://schemas.microsoft.com/office/drawing/2014/main" id="{FF2CFCFD-995E-4604-8630-618FABFE7085}"/>
                </a:ext>
              </a:extLst>
            </p:cNvPr>
            <p:cNvSpPr/>
            <p:nvPr/>
          </p:nvSpPr>
          <p:spPr>
            <a:xfrm>
              <a:off x="2814325" y="43434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26" name="Группа 125">
            <a:extLst>
              <a:ext uri="{FF2B5EF4-FFF2-40B4-BE49-F238E27FC236}">
                <a16:creationId xmlns:a16="http://schemas.microsoft.com/office/drawing/2014/main" id="{3B16D6EA-3139-4FDA-9FD4-717595CC98FA}"/>
              </a:ext>
            </a:extLst>
          </p:cNvPr>
          <p:cNvGrpSpPr/>
          <p:nvPr/>
        </p:nvGrpSpPr>
        <p:grpSpPr>
          <a:xfrm>
            <a:off x="7152132" y="2346960"/>
            <a:ext cx="2197104" cy="396240"/>
            <a:chOff x="7152132" y="2346960"/>
            <a:chExt cx="2197104" cy="396240"/>
          </a:xfrm>
        </p:grpSpPr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id="{1A5F4517-BEA6-440E-A435-EE6C4953540F}"/>
                </a:ext>
              </a:extLst>
            </p:cNvPr>
            <p:cNvSpPr/>
            <p:nvPr/>
          </p:nvSpPr>
          <p:spPr>
            <a:xfrm>
              <a:off x="8952996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6" name="Прямоугольник 115">
              <a:extLst>
                <a:ext uri="{FF2B5EF4-FFF2-40B4-BE49-F238E27FC236}">
                  <a16:creationId xmlns:a16="http://schemas.microsoft.com/office/drawing/2014/main" id="{062BD249-6386-4AEB-A5E5-36C735B50DF2}"/>
                </a:ext>
              </a:extLst>
            </p:cNvPr>
            <p:cNvSpPr/>
            <p:nvPr/>
          </p:nvSpPr>
          <p:spPr>
            <a:xfrm>
              <a:off x="8497825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7" name="Прямоугольник 116">
              <a:extLst>
                <a:ext uri="{FF2B5EF4-FFF2-40B4-BE49-F238E27FC236}">
                  <a16:creationId xmlns:a16="http://schemas.microsoft.com/office/drawing/2014/main" id="{23E02430-5D73-4EE1-A9E5-648876F93942}"/>
                </a:ext>
              </a:extLst>
            </p:cNvPr>
            <p:cNvSpPr/>
            <p:nvPr/>
          </p:nvSpPr>
          <p:spPr>
            <a:xfrm>
              <a:off x="8046719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8" name="Прямоугольник 117">
              <a:extLst>
                <a:ext uri="{FF2B5EF4-FFF2-40B4-BE49-F238E27FC236}">
                  <a16:creationId xmlns:a16="http://schemas.microsoft.com/office/drawing/2014/main" id="{04A03528-6499-485E-840D-F1A30B5E8E3D}"/>
                </a:ext>
              </a:extLst>
            </p:cNvPr>
            <p:cNvSpPr/>
            <p:nvPr/>
          </p:nvSpPr>
          <p:spPr>
            <a:xfrm>
              <a:off x="7616951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9" name="Прямоугольник 118">
              <a:extLst>
                <a:ext uri="{FF2B5EF4-FFF2-40B4-BE49-F238E27FC236}">
                  <a16:creationId xmlns:a16="http://schemas.microsoft.com/office/drawing/2014/main" id="{C9E2A2BB-F9D0-4274-92C5-5B3C0AFE561C}"/>
                </a:ext>
              </a:extLst>
            </p:cNvPr>
            <p:cNvSpPr/>
            <p:nvPr/>
          </p:nvSpPr>
          <p:spPr>
            <a:xfrm>
              <a:off x="7152132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E6430A18-0F66-4602-896C-8CBAAAE9C1C4}"/>
              </a:ext>
            </a:extLst>
          </p:cNvPr>
          <p:cNvGrpSpPr/>
          <p:nvPr/>
        </p:nvGrpSpPr>
        <p:grpSpPr>
          <a:xfrm>
            <a:off x="6702548" y="2781300"/>
            <a:ext cx="2636523" cy="403860"/>
            <a:chOff x="6702548" y="2781300"/>
            <a:chExt cx="2636523" cy="403860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8CCDF2F2-C608-4D33-9CA4-9C2729A3F7F6}"/>
                </a:ext>
              </a:extLst>
            </p:cNvPr>
            <p:cNvSpPr/>
            <p:nvPr/>
          </p:nvSpPr>
          <p:spPr>
            <a:xfrm>
              <a:off x="894283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F8A416E6-0008-4D3E-9B54-2E5246D33B9A}"/>
                </a:ext>
              </a:extLst>
            </p:cNvPr>
            <p:cNvSpPr/>
            <p:nvPr/>
          </p:nvSpPr>
          <p:spPr>
            <a:xfrm>
              <a:off x="8510018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id="{91EF9F5A-C56F-4D35-86FF-8DF4BF2AB9A4}"/>
                </a:ext>
              </a:extLst>
            </p:cNvPr>
            <p:cNvSpPr/>
            <p:nvPr/>
          </p:nvSpPr>
          <p:spPr>
            <a:xfrm>
              <a:off x="8040624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9FCEA2EC-F1CB-4E0A-9E76-8C9ACBDEB69D}"/>
                </a:ext>
              </a:extLst>
            </p:cNvPr>
            <p:cNvSpPr/>
            <p:nvPr/>
          </p:nvSpPr>
          <p:spPr>
            <a:xfrm>
              <a:off x="7613902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4" name="Прямоугольник 123">
              <a:extLst>
                <a:ext uri="{FF2B5EF4-FFF2-40B4-BE49-F238E27FC236}">
                  <a16:creationId xmlns:a16="http://schemas.microsoft.com/office/drawing/2014/main" id="{A519B7F1-FC32-47D6-8CB1-BB85DC8EAA41}"/>
                </a:ext>
              </a:extLst>
            </p:cNvPr>
            <p:cNvSpPr/>
            <p:nvPr/>
          </p:nvSpPr>
          <p:spPr>
            <a:xfrm>
              <a:off x="714146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5" name="Прямоугольник 124">
              <a:extLst>
                <a:ext uri="{FF2B5EF4-FFF2-40B4-BE49-F238E27FC236}">
                  <a16:creationId xmlns:a16="http://schemas.microsoft.com/office/drawing/2014/main" id="{0410944F-1C4D-4D71-AC7D-F7E15DC7D80A}"/>
                </a:ext>
              </a:extLst>
            </p:cNvPr>
            <p:cNvSpPr/>
            <p:nvPr/>
          </p:nvSpPr>
          <p:spPr>
            <a:xfrm>
              <a:off x="6702548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34" name="Группа 133">
            <a:extLst>
              <a:ext uri="{FF2B5EF4-FFF2-40B4-BE49-F238E27FC236}">
                <a16:creationId xmlns:a16="http://schemas.microsoft.com/office/drawing/2014/main" id="{C709E318-43FE-4D75-9E50-DCACF5DBE81C}"/>
              </a:ext>
            </a:extLst>
          </p:cNvPr>
          <p:cNvGrpSpPr/>
          <p:nvPr/>
        </p:nvGrpSpPr>
        <p:grpSpPr>
          <a:xfrm>
            <a:off x="6704073" y="3223260"/>
            <a:ext cx="1748031" cy="403860"/>
            <a:chOff x="6704073" y="3223260"/>
            <a:chExt cx="1748031" cy="403860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BEA5DD9B-FB57-4FB2-9732-B4EABAEFDEA1}"/>
                </a:ext>
              </a:extLst>
            </p:cNvPr>
            <p:cNvSpPr/>
            <p:nvPr/>
          </p:nvSpPr>
          <p:spPr>
            <a:xfrm>
              <a:off x="8055864" y="32232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8" name="Прямоугольник 127">
              <a:extLst>
                <a:ext uri="{FF2B5EF4-FFF2-40B4-BE49-F238E27FC236}">
                  <a16:creationId xmlns:a16="http://schemas.microsoft.com/office/drawing/2014/main" id="{0B00F334-9387-41C9-AC4D-7BFE3E331F6A}"/>
                </a:ext>
              </a:extLst>
            </p:cNvPr>
            <p:cNvSpPr/>
            <p:nvPr/>
          </p:nvSpPr>
          <p:spPr>
            <a:xfrm>
              <a:off x="7621524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8EBEE7C7-5106-4CB2-967C-83AE8467EB76}"/>
                </a:ext>
              </a:extLst>
            </p:cNvPr>
            <p:cNvSpPr/>
            <p:nvPr/>
          </p:nvSpPr>
          <p:spPr>
            <a:xfrm>
              <a:off x="7158227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0" name="Прямоугольник 129">
              <a:extLst>
                <a:ext uri="{FF2B5EF4-FFF2-40B4-BE49-F238E27FC236}">
                  <a16:creationId xmlns:a16="http://schemas.microsoft.com/office/drawing/2014/main" id="{80BA3D0F-9344-4B75-8772-C2A0E47F27BA}"/>
                </a:ext>
              </a:extLst>
            </p:cNvPr>
            <p:cNvSpPr/>
            <p:nvPr/>
          </p:nvSpPr>
          <p:spPr>
            <a:xfrm>
              <a:off x="6704073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4A337F07-CC80-4982-8E1F-82900E2B021A}"/>
              </a:ext>
            </a:extLst>
          </p:cNvPr>
          <p:cNvGrpSpPr/>
          <p:nvPr/>
        </p:nvGrpSpPr>
        <p:grpSpPr>
          <a:xfrm>
            <a:off x="5809482" y="3665220"/>
            <a:ext cx="3096774" cy="403860"/>
            <a:chOff x="5809482" y="3665220"/>
            <a:chExt cx="3096774" cy="403860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DD2A791D-3399-4A84-885D-84B3048F7E79}"/>
                </a:ext>
              </a:extLst>
            </p:cNvPr>
            <p:cNvSpPr/>
            <p:nvPr/>
          </p:nvSpPr>
          <p:spPr>
            <a:xfrm>
              <a:off x="6702548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6" name="Прямоугольник 135">
              <a:extLst>
                <a:ext uri="{FF2B5EF4-FFF2-40B4-BE49-F238E27FC236}">
                  <a16:creationId xmlns:a16="http://schemas.microsoft.com/office/drawing/2014/main" id="{7A5B999C-AA4F-4DEF-8FDE-D3E76FF8A21B}"/>
                </a:ext>
              </a:extLst>
            </p:cNvPr>
            <p:cNvSpPr/>
            <p:nvPr/>
          </p:nvSpPr>
          <p:spPr>
            <a:xfrm>
              <a:off x="625754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705E57E9-CD9B-4B95-964C-67D91E7D2361}"/>
                </a:ext>
              </a:extLst>
            </p:cNvPr>
            <p:cNvSpPr/>
            <p:nvPr/>
          </p:nvSpPr>
          <p:spPr>
            <a:xfrm>
              <a:off x="580948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8" name="Прямоугольник 137">
              <a:extLst>
                <a:ext uri="{FF2B5EF4-FFF2-40B4-BE49-F238E27FC236}">
                  <a16:creationId xmlns:a16="http://schemas.microsoft.com/office/drawing/2014/main" id="{5B9668E4-2FFC-43F8-85F3-FC6C4AFEFA97}"/>
                </a:ext>
              </a:extLst>
            </p:cNvPr>
            <p:cNvSpPr/>
            <p:nvPr/>
          </p:nvSpPr>
          <p:spPr>
            <a:xfrm>
              <a:off x="8510016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id="{B88E7F79-FE40-41CF-8708-36F74A5F16D1}"/>
                </a:ext>
              </a:extLst>
            </p:cNvPr>
            <p:cNvSpPr/>
            <p:nvPr/>
          </p:nvSpPr>
          <p:spPr>
            <a:xfrm>
              <a:off x="8040624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7A9530FD-5D27-421A-A96E-9E18A98B5786}"/>
                </a:ext>
              </a:extLst>
            </p:cNvPr>
            <p:cNvSpPr/>
            <p:nvPr/>
          </p:nvSpPr>
          <p:spPr>
            <a:xfrm>
              <a:off x="761390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810EC5AB-F522-4B0D-A315-C706BB890E2C}"/>
                </a:ext>
              </a:extLst>
            </p:cNvPr>
            <p:cNvSpPr/>
            <p:nvPr/>
          </p:nvSpPr>
          <p:spPr>
            <a:xfrm>
              <a:off x="7142985" y="36652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7158227" y="186690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167" name="Рисунок 166">
            <a:extLst>
              <a:ext uri="{FF2B5EF4-FFF2-40B4-BE49-F238E27FC236}">
                <a16:creationId xmlns:a16="http://schemas.microsoft.com/office/drawing/2014/main" id="{164B644A-70B7-4C3B-98B2-90250E947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72" y="3112647"/>
            <a:ext cx="2659760" cy="240054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40420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24000" y="1051560"/>
            <a:ext cx="3515869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какого животного обозначает -  пешеходный переход?</a:t>
            </a:r>
          </a:p>
          <a:p>
            <a:pPr algn="ctr"/>
            <a:endParaRPr lang="ru-RU" dirty="0"/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126" name="Группа 125">
            <a:extLst>
              <a:ext uri="{FF2B5EF4-FFF2-40B4-BE49-F238E27FC236}">
                <a16:creationId xmlns:a16="http://schemas.microsoft.com/office/drawing/2014/main" id="{3B16D6EA-3139-4FDA-9FD4-717595CC98FA}"/>
              </a:ext>
            </a:extLst>
          </p:cNvPr>
          <p:cNvGrpSpPr/>
          <p:nvPr/>
        </p:nvGrpSpPr>
        <p:grpSpPr>
          <a:xfrm>
            <a:off x="7152132" y="2346960"/>
            <a:ext cx="2197104" cy="396240"/>
            <a:chOff x="7152132" y="2346960"/>
            <a:chExt cx="2197104" cy="396240"/>
          </a:xfrm>
        </p:grpSpPr>
        <p:sp>
          <p:nvSpPr>
            <p:cNvPr id="115" name="Прямоугольник 114">
              <a:extLst>
                <a:ext uri="{FF2B5EF4-FFF2-40B4-BE49-F238E27FC236}">
                  <a16:creationId xmlns:a16="http://schemas.microsoft.com/office/drawing/2014/main" id="{1A5F4517-BEA6-440E-A435-EE6C4953540F}"/>
                </a:ext>
              </a:extLst>
            </p:cNvPr>
            <p:cNvSpPr/>
            <p:nvPr/>
          </p:nvSpPr>
          <p:spPr>
            <a:xfrm>
              <a:off x="8952996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6" name="Прямоугольник 115">
              <a:extLst>
                <a:ext uri="{FF2B5EF4-FFF2-40B4-BE49-F238E27FC236}">
                  <a16:creationId xmlns:a16="http://schemas.microsoft.com/office/drawing/2014/main" id="{062BD249-6386-4AEB-A5E5-36C735B50DF2}"/>
                </a:ext>
              </a:extLst>
            </p:cNvPr>
            <p:cNvSpPr/>
            <p:nvPr/>
          </p:nvSpPr>
          <p:spPr>
            <a:xfrm>
              <a:off x="8497825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7" name="Прямоугольник 116">
              <a:extLst>
                <a:ext uri="{FF2B5EF4-FFF2-40B4-BE49-F238E27FC236}">
                  <a16:creationId xmlns:a16="http://schemas.microsoft.com/office/drawing/2014/main" id="{23E02430-5D73-4EE1-A9E5-648876F93942}"/>
                </a:ext>
              </a:extLst>
            </p:cNvPr>
            <p:cNvSpPr/>
            <p:nvPr/>
          </p:nvSpPr>
          <p:spPr>
            <a:xfrm>
              <a:off x="8046719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8" name="Прямоугольник 117">
              <a:extLst>
                <a:ext uri="{FF2B5EF4-FFF2-40B4-BE49-F238E27FC236}">
                  <a16:creationId xmlns:a16="http://schemas.microsoft.com/office/drawing/2014/main" id="{04A03528-6499-485E-840D-F1A30B5E8E3D}"/>
                </a:ext>
              </a:extLst>
            </p:cNvPr>
            <p:cNvSpPr/>
            <p:nvPr/>
          </p:nvSpPr>
          <p:spPr>
            <a:xfrm>
              <a:off x="7616951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19" name="Прямоугольник 118">
              <a:extLst>
                <a:ext uri="{FF2B5EF4-FFF2-40B4-BE49-F238E27FC236}">
                  <a16:creationId xmlns:a16="http://schemas.microsoft.com/office/drawing/2014/main" id="{C9E2A2BB-F9D0-4274-92C5-5B3C0AFE561C}"/>
                </a:ext>
              </a:extLst>
            </p:cNvPr>
            <p:cNvSpPr/>
            <p:nvPr/>
          </p:nvSpPr>
          <p:spPr>
            <a:xfrm>
              <a:off x="7152132" y="23469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E6430A18-0F66-4602-896C-8CBAAAE9C1C4}"/>
              </a:ext>
            </a:extLst>
          </p:cNvPr>
          <p:cNvGrpSpPr/>
          <p:nvPr/>
        </p:nvGrpSpPr>
        <p:grpSpPr>
          <a:xfrm>
            <a:off x="6702548" y="2781300"/>
            <a:ext cx="2636523" cy="403860"/>
            <a:chOff x="6702548" y="2781300"/>
            <a:chExt cx="2636523" cy="403860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8CCDF2F2-C608-4D33-9CA4-9C2729A3F7F6}"/>
                </a:ext>
              </a:extLst>
            </p:cNvPr>
            <p:cNvSpPr/>
            <p:nvPr/>
          </p:nvSpPr>
          <p:spPr>
            <a:xfrm>
              <a:off x="894283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F8A416E6-0008-4D3E-9B54-2E5246D33B9A}"/>
                </a:ext>
              </a:extLst>
            </p:cNvPr>
            <p:cNvSpPr/>
            <p:nvPr/>
          </p:nvSpPr>
          <p:spPr>
            <a:xfrm>
              <a:off x="8510018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id="{91EF9F5A-C56F-4D35-86FF-8DF4BF2AB9A4}"/>
                </a:ext>
              </a:extLst>
            </p:cNvPr>
            <p:cNvSpPr/>
            <p:nvPr/>
          </p:nvSpPr>
          <p:spPr>
            <a:xfrm>
              <a:off x="8040624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9FCEA2EC-F1CB-4E0A-9E76-8C9ACBDEB69D}"/>
                </a:ext>
              </a:extLst>
            </p:cNvPr>
            <p:cNvSpPr/>
            <p:nvPr/>
          </p:nvSpPr>
          <p:spPr>
            <a:xfrm>
              <a:off x="7613902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4" name="Прямоугольник 123">
              <a:extLst>
                <a:ext uri="{FF2B5EF4-FFF2-40B4-BE49-F238E27FC236}">
                  <a16:creationId xmlns:a16="http://schemas.microsoft.com/office/drawing/2014/main" id="{A519B7F1-FC32-47D6-8CB1-BB85DC8EAA41}"/>
                </a:ext>
              </a:extLst>
            </p:cNvPr>
            <p:cNvSpPr/>
            <p:nvPr/>
          </p:nvSpPr>
          <p:spPr>
            <a:xfrm>
              <a:off x="714146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5" name="Прямоугольник 124">
              <a:extLst>
                <a:ext uri="{FF2B5EF4-FFF2-40B4-BE49-F238E27FC236}">
                  <a16:creationId xmlns:a16="http://schemas.microsoft.com/office/drawing/2014/main" id="{0410944F-1C4D-4D71-AC7D-F7E15DC7D80A}"/>
                </a:ext>
              </a:extLst>
            </p:cNvPr>
            <p:cNvSpPr/>
            <p:nvPr/>
          </p:nvSpPr>
          <p:spPr>
            <a:xfrm>
              <a:off x="6702548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34" name="Группа 133">
            <a:extLst>
              <a:ext uri="{FF2B5EF4-FFF2-40B4-BE49-F238E27FC236}">
                <a16:creationId xmlns:a16="http://schemas.microsoft.com/office/drawing/2014/main" id="{C709E318-43FE-4D75-9E50-DCACF5DBE81C}"/>
              </a:ext>
            </a:extLst>
          </p:cNvPr>
          <p:cNvGrpSpPr/>
          <p:nvPr/>
        </p:nvGrpSpPr>
        <p:grpSpPr>
          <a:xfrm>
            <a:off x="6704073" y="3223260"/>
            <a:ext cx="1748031" cy="403860"/>
            <a:chOff x="6704073" y="3223260"/>
            <a:chExt cx="1748031" cy="403860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BEA5DD9B-FB57-4FB2-9732-B4EABAEFDEA1}"/>
                </a:ext>
              </a:extLst>
            </p:cNvPr>
            <p:cNvSpPr/>
            <p:nvPr/>
          </p:nvSpPr>
          <p:spPr>
            <a:xfrm>
              <a:off x="8055864" y="32232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8" name="Прямоугольник 127">
              <a:extLst>
                <a:ext uri="{FF2B5EF4-FFF2-40B4-BE49-F238E27FC236}">
                  <a16:creationId xmlns:a16="http://schemas.microsoft.com/office/drawing/2014/main" id="{0B00F334-9387-41C9-AC4D-7BFE3E331F6A}"/>
                </a:ext>
              </a:extLst>
            </p:cNvPr>
            <p:cNvSpPr/>
            <p:nvPr/>
          </p:nvSpPr>
          <p:spPr>
            <a:xfrm>
              <a:off x="7621524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8EBEE7C7-5106-4CB2-967C-83AE8467EB76}"/>
                </a:ext>
              </a:extLst>
            </p:cNvPr>
            <p:cNvSpPr/>
            <p:nvPr/>
          </p:nvSpPr>
          <p:spPr>
            <a:xfrm>
              <a:off x="7158227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0" name="Прямоугольник 129">
              <a:extLst>
                <a:ext uri="{FF2B5EF4-FFF2-40B4-BE49-F238E27FC236}">
                  <a16:creationId xmlns:a16="http://schemas.microsoft.com/office/drawing/2014/main" id="{80BA3D0F-9344-4B75-8772-C2A0E47F27BA}"/>
                </a:ext>
              </a:extLst>
            </p:cNvPr>
            <p:cNvSpPr/>
            <p:nvPr/>
          </p:nvSpPr>
          <p:spPr>
            <a:xfrm>
              <a:off x="6704073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4A337F07-CC80-4982-8E1F-82900E2B021A}"/>
              </a:ext>
            </a:extLst>
          </p:cNvPr>
          <p:cNvGrpSpPr/>
          <p:nvPr/>
        </p:nvGrpSpPr>
        <p:grpSpPr>
          <a:xfrm>
            <a:off x="5809482" y="3665220"/>
            <a:ext cx="3096774" cy="403860"/>
            <a:chOff x="5809482" y="3665220"/>
            <a:chExt cx="3096774" cy="403860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DD2A791D-3399-4A84-885D-84B3048F7E79}"/>
                </a:ext>
              </a:extLst>
            </p:cNvPr>
            <p:cNvSpPr/>
            <p:nvPr/>
          </p:nvSpPr>
          <p:spPr>
            <a:xfrm>
              <a:off x="6702548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6" name="Прямоугольник 135">
              <a:extLst>
                <a:ext uri="{FF2B5EF4-FFF2-40B4-BE49-F238E27FC236}">
                  <a16:creationId xmlns:a16="http://schemas.microsoft.com/office/drawing/2014/main" id="{7A5B999C-AA4F-4DEF-8FDE-D3E76FF8A21B}"/>
                </a:ext>
              </a:extLst>
            </p:cNvPr>
            <p:cNvSpPr/>
            <p:nvPr/>
          </p:nvSpPr>
          <p:spPr>
            <a:xfrm>
              <a:off x="625754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705E57E9-CD9B-4B95-964C-67D91E7D2361}"/>
                </a:ext>
              </a:extLst>
            </p:cNvPr>
            <p:cNvSpPr/>
            <p:nvPr/>
          </p:nvSpPr>
          <p:spPr>
            <a:xfrm>
              <a:off x="580948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8" name="Прямоугольник 137">
              <a:extLst>
                <a:ext uri="{FF2B5EF4-FFF2-40B4-BE49-F238E27FC236}">
                  <a16:creationId xmlns:a16="http://schemas.microsoft.com/office/drawing/2014/main" id="{5B9668E4-2FFC-43F8-85F3-FC6C4AFEFA97}"/>
                </a:ext>
              </a:extLst>
            </p:cNvPr>
            <p:cNvSpPr/>
            <p:nvPr/>
          </p:nvSpPr>
          <p:spPr>
            <a:xfrm>
              <a:off x="8510016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id="{B88E7F79-FE40-41CF-8708-36F74A5F16D1}"/>
                </a:ext>
              </a:extLst>
            </p:cNvPr>
            <p:cNvSpPr/>
            <p:nvPr/>
          </p:nvSpPr>
          <p:spPr>
            <a:xfrm>
              <a:off x="8040624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7A9530FD-5D27-421A-A96E-9E18A98B5786}"/>
                </a:ext>
              </a:extLst>
            </p:cNvPr>
            <p:cNvSpPr/>
            <p:nvPr/>
          </p:nvSpPr>
          <p:spPr>
            <a:xfrm>
              <a:off x="761390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810EC5AB-F522-4B0D-A315-C706BB890E2C}"/>
                </a:ext>
              </a:extLst>
            </p:cNvPr>
            <p:cNvSpPr/>
            <p:nvPr/>
          </p:nvSpPr>
          <p:spPr>
            <a:xfrm>
              <a:off x="7142985" y="36652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6688835" y="230886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2DA5BE-9F4A-4990-BCD5-D59D1E8DF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053" y="3429000"/>
            <a:ext cx="2356107" cy="196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7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23999" y="1051560"/>
            <a:ext cx="3747157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летает, но жужжит,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Жук по улице бежит.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горят в глазах жука,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блестящих огонька.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133" name="Группа 132">
            <a:extLst>
              <a:ext uri="{FF2B5EF4-FFF2-40B4-BE49-F238E27FC236}">
                <a16:creationId xmlns:a16="http://schemas.microsoft.com/office/drawing/2014/main" id="{E6430A18-0F66-4602-896C-8CBAAAE9C1C4}"/>
              </a:ext>
            </a:extLst>
          </p:cNvPr>
          <p:cNvGrpSpPr/>
          <p:nvPr/>
        </p:nvGrpSpPr>
        <p:grpSpPr>
          <a:xfrm>
            <a:off x="6707939" y="2779834"/>
            <a:ext cx="2636523" cy="403860"/>
            <a:chOff x="6702548" y="2781300"/>
            <a:chExt cx="2636523" cy="403860"/>
          </a:xfrm>
        </p:grpSpPr>
        <p:sp>
          <p:nvSpPr>
            <p:cNvPr id="120" name="Прямоугольник 119">
              <a:extLst>
                <a:ext uri="{FF2B5EF4-FFF2-40B4-BE49-F238E27FC236}">
                  <a16:creationId xmlns:a16="http://schemas.microsoft.com/office/drawing/2014/main" id="{8CCDF2F2-C608-4D33-9CA4-9C2729A3F7F6}"/>
                </a:ext>
              </a:extLst>
            </p:cNvPr>
            <p:cNvSpPr/>
            <p:nvPr/>
          </p:nvSpPr>
          <p:spPr>
            <a:xfrm>
              <a:off x="894283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F8A416E6-0008-4D3E-9B54-2E5246D33B9A}"/>
                </a:ext>
              </a:extLst>
            </p:cNvPr>
            <p:cNvSpPr/>
            <p:nvPr/>
          </p:nvSpPr>
          <p:spPr>
            <a:xfrm>
              <a:off x="8510018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id="{91EF9F5A-C56F-4D35-86FF-8DF4BF2AB9A4}"/>
                </a:ext>
              </a:extLst>
            </p:cNvPr>
            <p:cNvSpPr/>
            <p:nvPr/>
          </p:nvSpPr>
          <p:spPr>
            <a:xfrm>
              <a:off x="8040624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9FCEA2EC-F1CB-4E0A-9E76-8C9ACBDEB69D}"/>
                </a:ext>
              </a:extLst>
            </p:cNvPr>
            <p:cNvSpPr/>
            <p:nvPr/>
          </p:nvSpPr>
          <p:spPr>
            <a:xfrm>
              <a:off x="7599834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4" name="Прямоугольник 123">
              <a:extLst>
                <a:ext uri="{FF2B5EF4-FFF2-40B4-BE49-F238E27FC236}">
                  <a16:creationId xmlns:a16="http://schemas.microsoft.com/office/drawing/2014/main" id="{A519B7F1-FC32-47D6-8CB1-BB85DC8EAA41}"/>
                </a:ext>
              </a:extLst>
            </p:cNvPr>
            <p:cNvSpPr/>
            <p:nvPr/>
          </p:nvSpPr>
          <p:spPr>
            <a:xfrm>
              <a:off x="7141461" y="27889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5" name="Прямоугольник 124">
              <a:extLst>
                <a:ext uri="{FF2B5EF4-FFF2-40B4-BE49-F238E27FC236}">
                  <a16:creationId xmlns:a16="http://schemas.microsoft.com/office/drawing/2014/main" id="{0410944F-1C4D-4D71-AC7D-F7E15DC7D80A}"/>
                </a:ext>
              </a:extLst>
            </p:cNvPr>
            <p:cNvSpPr/>
            <p:nvPr/>
          </p:nvSpPr>
          <p:spPr>
            <a:xfrm>
              <a:off x="6702548" y="27813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34" name="Группа 133">
            <a:extLst>
              <a:ext uri="{FF2B5EF4-FFF2-40B4-BE49-F238E27FC236}">
                <a16:creationId xmlns:a16="http://schemas.microsoft.com/office/drawing/2014/main" id="{C709E318-43FE-4D75-9E50-DCACF5DBE81C}"/>
              </a:ext>
            </a:extLst>
          </p:cNvPr>
          <p:cNvGrpSpPr/>
          <p:nvPr/>
        </p:nvGrpSpPr>
        <p:grpSpPr>
          <a:xfrm>
            <a:off x="6704073" y="3223260"/>
            <a:ext cx="1748031" cy="403860"/>
            <a:chOff x="6704073" y="3223260"/>
            <a:chExt cx="1748031" cy="403860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BEA5DD9B-FB57-4FB2-9732-B4EABAEFDEA1}"/>
                </a:ext>
              </a:extLst>
            </p:cNvPr>
            <p:cNvSpPr/>
            <p:nvPr/>
          </p:nvSpPr>
          <p:spPr>
            <a:xfrm>
              <a:off x="8055864" y="32232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8" name="Прямоугольник 127">
              <a:extLst>
                <a:ext uri="{FF2B5EF4-FFF2-40B4-BE49-F238E27FC236}">
                  <a16:creationId xmlns:a16="http://schemas.microsoft.com/office/drawing/2014/main" id="{0B00F334-9387-41C9-AC4D-7BFE3E331F6A}"/>
                </a:ext>
              </a:extLst>
            </p:cNvPr>
            <p:cNvSpPr/>
            <p:nvPr/>
          </p:nvSpPr>
          <p:spPr>
            <a:xfrm>
              <a:off x="7621524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8EBEE7C7-5106-4CB2-967C-83AE8467EB76}"/>
                </a:ext>
              </a:extLst>
            </p:cNvPr>
            <p:cNvSpPr/>
            <p:nvPr/>
          </p:nvSpPr>
          <p:spPr>
            <a:xfrm>
              <a:off x="7158227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0" name="Прямоугольник 129">
              <a:extLst>
                <a:ext uri="{FF2B5EF4-FFF2-40B4-BE49-F238E27FC236}">
                  <a16:creationId xmlns:a16="http://schemas.microsoft.com/office/drawing/2014/main" id="{80BA3D0F-9344-4B75-8772-C2A0E47F27BA}"/>
                </a:ext>
              </a:extLst>
            </p:cNvPr>
            <p:cNvSpPr/>
            <p:nvPr/>
          </p:nvSpPr>
          <p:spPr>
            <a:xfrm>
              <a:off x="6704073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4A337F07-CC80-4982-8E1F-82900E2B021A}"/>
              </a:ext>
            </a:extLst>
          </p:cNvPr>
          <p:cNvGrpSpPr/>
          <p:nvPr/>
        </p:nvGrpSpPr>
        <p:grpSpPr>
          <a:xfrm>
            <a:off x="5809482" y="3665220"/>
            <a:ext cx="3096774" cy="403860"/>
            <a:chOff x="5809482" y="3665220"/>
            <a:chExt cx="3096774" cy="403860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DD2A791D-3399-4A84-885D-84B3048F7E79}"/>
                </a:ext>
              </a:extLst>
            </p:cNvPr>
            <p:cNvSpPr/>
            <p:nvPr/>
          </p:nvSpPr>
          <p:spPr>
            <a:xfrm>
              <a:off x="6702548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6" name="Прямоугольник 135">
              <a:extLst>
                <a:ext uri="{FF2B5EF4-FFF2-40B4-BE49-F238E27FC236}">
                  <a16:creationId xmlns:a16="http://schemas.microsoft.com/office/drawing/2014/main" id="{7A5B999C-AA4F-4DEF-8FDE-D3E76FF8A21B}"/>
                </a:ext>
              </a:extLst>
            </p:cNvPr>
            <p:cNvSpPr/>
            <p:nvPr/>
          </p:nvSpPr>
          <p:spPr>
            <a:xfrm>
              <a:off x="625754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705E57E9-CD9B-4B95-964C-67D91E7D2361}"/>
                </a:ext>
              </a:extLst>
            </p:cNvPr>
            <p:cNvSpPr/>
            <p:nvPr/>
          </p:nvSpPr>
          <p:spPr>
            <a:xfrm>
              <a:off x="580948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8" name="Прямоугольник 137">
              <a:extLst>
                <a:ext uri="{FF2B5EF4-FFF2-40B4-BE49-F238E27FC236}">
                  <a16:creationId xmlns:a16="http://schemas.microsoft.com/office/drawing/2014/main" id="{5B9668E4-2FFC-43F8-85F3-FC6C4AFEFA97}"/>
                </a:ext>
              </a:extLst>
            </p:cNvPr>
            <p:cNvSpPr/>
            <p:nvPr/>
          </p:nvSpPr>
          <p:spPr>
            <a:xfrm>
              <a:off x="8510016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id="{B88E7F79-FE40-41CF-8708-36F74A5F16D1}"/>
                </a:ext>
              </a:extLst>
            </p:cNvPr>
            <p:cNvSpPr/>
            <p:nvPr/>
          </p:nvSpPr>
          <p:spPr>
            <a:xfrm>
              <a:off x="8040624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7A9530FD-5D27-421A-A96E-9E18A98B5786}"/>
                </a:ext>
              </a:extLst>
            </p:cNvPr>
            <p:cNvSpPr/>
            <p:nvPr/>
          </p:nvSpPr>
          <p:spPr>
            <a:xfrm>
              <a:off x="761390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810EC5AB-F522-4B0D-A315-C706BB890E2C}"/>
                </a:ext>
              </a:extLst>
            </p:cNvPr>
            <p:cNvSpPr/>
            <p:nvPr/>
          </p:nvSpPr>
          <p:spPr>
            <a:xfrm>
              <a:off x="7142985" y="36652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6217914" y="274320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7E1896-14EC-4848-9FD7-E889F885B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529" y="3325257"/>
            <a:ext cx="4139191" cy="20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65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23999" y="1051560"/>
            <a:ext cx="3747157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Бывает у светофора: Красный, Жёлтый, Зелёный.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134" name="Группа 133">
            <a:extLst>
              <a:ext uri="{FF2B5EF4-FFF2-40B4-BE49-F238E27FC236}">
                <a16:creationId xmlns:a16="http://schemas.microsoft.com/office/drawing/2014/main" id="{C709E318-43FE-4D75-9E50-DCACF5DBE81C}"/>
              </a:ext>
            </a:extLst>
          </p:cNvPr>
          <p:cNvGrpSpPr/>
          <p:nvPr/>
        </p:nvGrpSpPr>
        <p:grpSpPr>
          <a:xfrm>
            <a:off x="6704073" y="3223260"/>
            <a:ext cx="1748031" cy="403860"/>
            <a:chOff x="6704073" y="3223260"/>
            <a:chExt cx="1748031" cy="403860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BEA5DD9B-FB57-4FB2-9732-B4EABAEFDEA1}"/>
                </a:ext>
              </a:extLst>
            </p:cNvPr>
            <p:cNvSpPr/>
            <p:nvPr/>
          </p:nvSpPr>
          <p:spPr>
            <a:xfrm>
              <a:off x="8055864" y="32232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8" name="Прямоугольник 127">
              <a:extLst>
                <a:ext uri="{FF2B5EF4-FFF2-40B4-BE49-F238E27FC236}">
                  <a16:creationId xmlns:a16="http://schemas.microsoft.com/office/drawing/2014/main" id="{0B00F334-9387-41C9-AC4D-7BFE3E331F6A}"/>
                </a:ext>
              </a:extLst>
            </p:cNvPr>
            <p:cNvSpPr/>
            <p:nvPr/>
          </p:nvSpPr>
          <p:spPr>
            <a:xfrm>
              <a:off x="7621524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29" name="Прямоугольник 128">
              <a:extLst>
                <a:ext uri="{FF2B5EF4-FFF2-40B4-BE49-F238E27FC236}">
                  <a16:creationId xmlns:a16="http://schemas.microsoft.com/office/drawing/2014/main" id="{8EBEE7C7-5106-4CB2-967C-83AE8467EB76}"/>
                </a:ext>
              </a:extLst>
            </p:cNvPr>
            <p:cNvSpPr/>
            <p:nvPr/>
          </p:nvSpPr>
          <p:spPr>
            <a:xfrm>
              <a:off x="7158227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0" name="Прямоугольник 129">
              <a:extLst>
                <a:ext uri="{FF2B5EF4-FFF2-40B4-BE49-F238E27FC236}">
                  <a16:creationId xmlns:a16="http://schemas.microsoft.com/office/drawing/2014/main" id="{80BA3D0F-9344-4B75-8772-C2A0E47F27BA}"/>
                </a:ext>
              </a:extLst>
            </p:cNvPr>
            <p:cNvSpPr/>
            <p:nvPr/>
          </p:nvSpPr>
          <p:spPr>
            <a:xfrm>
              <a:off x="6704073" y="32308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4A337F07-CC80-4982-8E1F-82900E2B021A}"/>
              </a:ext>
            </a:extLst>
          </p:cNvPr>
          <p:cNvGrpSpPr/>
          <p:nvPr/>
        </p:nvGrpSpPr>
        <p:grpSpPr>
          <a:xfrm>
            <a:off x="5809482" y="3665220"/>
            <a:ext cx="3096774" cy="403860"/>
            <a:chOff x="5809482" y="3665220"/>
            <a:chExt cx="3096774" cy="403860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DD2A791D-3399-4A84-885D-84B3048F7E79}"/>
                </a:ext>
              </a:extLst>
            </p:cNvPr>
            <p:cNvSpPr/>
            <p:nvPr/>
          </p:nvSpPr>
          <p:spPr>
            <a:xfrm>
              <a:off x="6702548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6" name="Прямоугольник 135">
              <a:extLst>
                <a:ext uri="{FF2B5EF4-FFF2-40B4-BE49-F238E27FC236}">
                  <a16:creationId xmlns:a16="http://schemas.microsoft.com/office/drawing/2014/main" id="{7A5B999C-AA4F-4DEF-8FDE-D3E76FF8A21B}"/>
                </a:ext>
              </a:extLst>
            </p:cNvPr>
            <p:cNvSpPr/>
            <p:nvPr/>
          </p:nvSpPr>
          <p:spPr>
            <a:xfrm>
              <a:off x="625754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705E57E9-CD9B-4B95-964C-67D91E7D2361}"/>
                </a:ext>
              </a:extLst>
            </p:cNvPr>
            <p:cNvSpPr/>
            <p:nvPr/>
          </p:nvSpPr>
          <p:spPr>
            <a:xfrm>
              <a:off x="580948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8" name="Прямоугольник 137">
              <a:extLst>
                <a:ext uri="{FF2B5EF4-FFF2-40B4-BE49-F238E27FC236}">
                  <a16:creationId xmlns:a16="http://schemas.microsoft.com/office/drawing/2014/main" id="{5B9668E4-2FFC-43F8-85F3-FC6C4AFEFA97}"/>
                </a:ext>
              </a:extLst>
            </p:cNvPr>
            <p:cNvSpPr/>
            <p:nvPr/>
          </p:nvSpPr>
          <p:spPr>
            <a:xfrm>
              <a:off x="8510016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id="{B88E7F79-FE40-41CF-8708-36F74A5F16D1}"/>
                </a:ext>
              </a:extLst>
            </p:cNvPr>
            <p:cNvSpPr/>
            <p:nvPr/>
          </p:nvSpPr>
          <p:spPr>
            <a:xfrm>
              <a:off x="8040624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7A9530FD-5D27-421A-A96E-9E18A98B5786}"/>
                </a:ext>
              </a:extLst>
            </p:cNvPr>
            <p:cNvSpPr/>
            <p:nvPr/>
          </p:nvSpPr>
          <p:spPr>
            <a:xfrm>
              <a:off x="761390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810EC5AB-F522-4B0D-A315-C706BB890E2C}"/>
                </a:ext>
              </a:extLst>
            </p:cNvPr>
            <p:cNvSpPr/>
            <p:nvPr/>
          </p:nvSpPr>
          <p:spPr>
            <a:xfrm>
              <a:off x="7142985" y="36652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6239251" y="318516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4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BF7E360-22A6-4AF3-8C18-4E36DF657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913" y="3185160"/>
            <a:ext cx="213491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8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23999" y="1051560"/>
            <a:ext cx="3747157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нам нужно перейти дорогу – мы ищем пешеходный …….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142" name="Группа 141">
            <a:extLst>
              <a:ext uri="{FF2B5EF4-FFF2-40B4-BE49-F238E27FC236}">
                <a16:creationId xmlns:a16="http://schemas.microsoft.com/office/drawing/2014/main" id="{4A337F07-CC80-4982-8E1F-82900E2B021A}"/>
              </a:ext>
            </a:extLst>
          </p:cNvPr>
          <p:cNvGrpSpPr/>
          <p:nvPr/>
        </p:nvGrpSpPr>
        <p:grpSpPr>
          <a:xfrm>
            <a:off x="5809482" y="3665220"/>
            <a:ext cx="3096774" cy="403860"/>
            <a:chOff x="5809482" y="3665220"/>
            <a:chExt cx="3096774" cy="403860"/>
          </a:xfrm>
        </p:grpSpPr>
        <p:sp>
          <p:nvSpPr>
            <p:cNvPr id="135" name="Прямоугольник 134">
              <a:extLst>
                <a:ext uri="{FF2B5EF4-FFF2-40B4-BE49-F238E27FC236}">
                  <a16:creationId xmlns:a16="http://schemas.microsoft.com/office/drawing/2014/main" id="{DD2A791D-3399-4A84-885D-84B3048F7E79}"/>
                </a:ext>
              </a:extLst>
            </p:cNvPr>
            <p:cNvSpPr/>
            <p:nvPr/>
          </p:nvSpPr>
          <p:spPr>
            <a:xfrm>
              <a:off x="6702548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6" name="Прямоугольник 135">
              <a:extLst>
                <a:ext uri="{FF2B5EF4-FFF2-40B4-BE49-F238E27FC236}">
                  <a16:creationId xmlns:a16="http://schemas.microsoft.com/office/drawing/2014/main" id="{7A5B999C-AA4F-4DEF-8FDE-D3E76FF8A21B}"/>
                </a:ext>
              </a:extLst>
            </p:cNvPr>
            <p:cNvSpPr/>
            <p:nvPr/>
          </p:nvSpPr>
          <p:spPr>
            <a:xfrm>
              <a:off x="625754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7" name="Прямоугольник 136">
              <a:extLst>
                <a:ext uri="{FF2B5EF4-FFF2-40B4-BE49-F238E27FC236}">
                  <a16:creationId xmlns:a16="http://schemas.microsoft.com/office/drawing/2014/main" id="{705E57E9-CD9B-4B95-964C-67D91E7D2361}"/>
                </a:ext>
              </a:extLst>
            </p:cNvPr>
            <p:cNvSpPr/>
            <p:nvPr/>
          </p:nvSpPr>
          <p:spPr>
            <a:xfrm>
              <a:off x="580948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8" name="Прямоугольник 137">
              <a:extLst>
                <a:ext uri="{FF2B5EF4-FFF2-40B4-BE49-F238E27FC236}">
                  <a16:creationId xmlns:a16="http://schemas.microsoft.com/office/drawing/2014/main" id="{5B9668E4-2FFC-43F8-85F3-FC6C4AFEFA97}"/>
                </a:ext>
              </a:extLst>
            </p:cNvPr>
            <p:cNvSpPr/>
            <p:nvPr/>
          </p:nvSpPr>
          <p:spPr>
            <a:xfrm>
              <a:off x="8510016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39" name="Прямоугольник 138">
              <a:extLst>
                <a:ext uri="{FF2B5EF4-FFF2-40B4-BE49-F238E27FC236}">
                  <a16:creationId xmlns:a16="http://schemas.microsoft.com/office/drawing/2014/main" id="{B88E7F79-FE40-41CF-8708-36F74A5F16D1}"/>
                </a:ext>
              </a:extLst>
            </p:cNvPr>
            <p:cNvSpPr/>
            <p:nvPr/>
          </p:nvSpPr>
          <p:spPr>
            <a:xfrm>
              <a:off x="8040624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7A9530FD-5D27-421A-A96E-9E18A98B5786}"/>
                </a:ext>
              </a:extLst>
            </p:cNvPr>
            <p:cNvSpPr/>
            <p:nvPr/>
          </p:nvSpPr>
          <p:spPr>
            <a:xfrm>
              <a:off x="7613902" y="36728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1" name="Прямоугольник 140">
              <a:extLst>
                <a:ext uri="{FF2B5EF4-FFF2-40B4-BE49-F238E27FC236}">
                  <a16:creationId xmlns:a16="http://schemas.microsoft.com/office/drawing/2014/main" id="{810EC5AB-F522-4B0D-A315-C706BB890E2C}"/>
                </a:ext>
              </a:extLst>
            </p:cNvPr>
            <p:cNvSpPr/>
            <p:nvPr/>
          </p:nvSpPr>
          <p:spPr>
            <a:xfrm>
              <a:off x="7142985" y="366522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5353808" y="366522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E259A8-9D8D-4CB9-9749-19FBEE104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77" y="3396614"/>
            <a:ext cx="2459743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3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64736" y="944880"/>
            <a:ext cx="3747157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регулирует движение пешеходов, велосипедов и автомобилей.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AEA2C847-A594-42BB-91E1-D3EDE3A70034}"/>
              </a:ext>
            </a:extLst>
          </p:cNvPr>
          <p:cNvSpPr/>
          <p:nvPr/>
        </p:nvSpPr>
        <p:spPr>
          <a:xfrm>
            <a:off x="8497825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4" name="Прямоугольник 143">
            <a:extLst>
              <a:ext uri="{FF2B5EF4-FFF2-40B4-BE49-F238E27FC236}">
                <a16:creationId xmlns:a16="http://schemas.microsoft.com/office/drawing/2014/main" id="{673DD24E-9E3E-4A78-B852-1A07A83C4EDD}"/>
              </a:ext>
            </a:extLst>
          </p:cNvPr>
          <p:cNvSpPr/>
          <p:nvPr/>
        </p:nvSpPr>
        <p:spPr>
          <a:xfrm>
            <a:off x="8040624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85DB4E75-16D0-4F0E-B49D-40A47FEDB9D8}"/>
              </a:ext>
            </a:extLst>
          </p:cNvPr>
          <p:cNvSpPr/>
          <p:nvPr/>
        </p:nvSpPr>
        <p:spPr>
          <a:xfrm>
            <a:off x="7613902" y="454914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427276E3-1777-46D5-9D1C-3A5FC9D52D0C}"/>
              </a:ext>
            </a:extLst>
          </p:cNvPr>
          <p:cNvSpPr/>
          <p:nvPr/>
        </p:nvSpPr>
        <p:spPr>
          <a:xfrm>
            <a:off x="7144510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36A6F790-18E9-4A73-BA93-C2A5C871B4EE}"/>
              </a:ext>
            </a:extLst>
          </p:cNvPr>
          <p:cNvSpPr/>
          <p:nvPr/>
        </p:nvSpPr>
        <p:spPr>
          <a:xfrm>
            <a:off x="6700259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grpSp>
        <p:nvGrpSpPr>
          <p:cNvPr id="158" name="Группа 157">
            <a:extLst>
              <a:ext uri="{FF2B5EF4-FFF2-40B4-BE49-F238E27FC236}">
                <a16:creationId xmlns:a16="http://schemas.microsoft.com/office/drawing/2014/main" id="{7F54557F-0B18-4304-AEAD-FF2771A226FF}"/>
              </a:ext>
            </a:extLst>
          </p:cNvPr>
          <p:cNvGrpSpPr/>
          <p:nvPr/>
        </p:nvGrpSpPr>
        <p:grpSpPr>
          <a:xfrm>
            <a:off x="5800333" y="4107180"/>
            <a:ext cx="3547883" cy="403860"/>
            <a:chOff x="5800333" y="4107180"/>
            <a:chExt cx="3547883" cy="403860"/>
          </a:xfrm>
        </p:grpSpPr>
        <p:sp>
          <p:nvSpPr>
            <p:cNvPr id="148" name="Прямоугольник 147">
              <a:extLst>
                <a:ext uri="{FF2B5EF4-FFF2-40B4-BE49-F238E27FC236}">
                  <a16:creationId xmlns:a16="http://schemas.microsoft.com/office/drawing/2014/main" id="{C2771337-7D09-43D1-AADB-D1820FACCEEF}"/>
                </a:ext>
              </a:extLst>
            </p:cNvPr>
            <p:cNvSpPr/>
            <p:nvPr/>
          </p:nvSpPr>
          <p:spPr>
            <a:xfrm>
              <a:off x="5800333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9" name="Прямоугольник 148">
              <a:extLst>
                <a:ext uri="{FF2B5EF4-FFF2-40B4-BE49-F238E27FC236}">
                  <a16:creationId xmlns:a16="http://schemas.microsoft.com/office/drawing/2014/main" id="{7AF83EFF-1D14-4A90-AAE6-D9FBDD111B2A}"/>
                </a:ext>
              </a:extLst>
            </p:cNvPr>
            <p:cNvSpPr/>
            <p:nvPr/>
          </p:nvSpPr>
          <p:spPr>
            <a:xfrm>
              <a:off x="6258300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0" name="Прямоугольник 149">
              <a:extLst>
                <a:ext uri="{FF2B5EF4-FFF2-40B4-BE49-F238E27FC236}">
                  <a16:creationId xmlns:a16="http://schemas.microsoft.com/office/drawing/2014/main" id="{8FC9535E-EBCF-4ABE-93EE-8F27CB187730}"/>
                </a:ext>
              </a:extLst>
            </p:cNvPr>
            <p:cNvSpPr/>
            <p:nvPr/>
          </p:nvSpPr>
          <p:spPr>
            <a:xfrm>
              <a:off x="6700259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1" name="Прямоугольник 150">
              <a:extLst>
                <a:ext uri="{FF2B5EF4-FFF2-40B4-BE49-F238E27FC236}">
                  <a16:creationId xmlns:a16="http://schemas.microsoft.com/office/drawing/2014/main" id="{789B872E-E096-4BB8-89E4-762F29C01254}"/>
                </a:ext>
              </a:extLst>
            </p:cNvPr>
            <p:cNvSpPr/>
            <p:nvPr/>
          </p:nvSpPr>
          <p:spPr>
            <a:xfrm>
              <a:off x="7142217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2" name="Прямоугольник 151">
              <a:extLst>
                <a:ext uri="{FF2B5EF4-FFF2-40B4-BE49-F238E27FC236}">
                  <a16:creationId xmlns:a16="http://schemas.microsoft.com/office/drawing/2014/main" id="{7EA47106-F754-475A-83E2-A14F29598390}"/>
                </a:ext>
              </a:extLst>
            </p:cNvPr>
            <p:cNvSpPr/>
            <p:nvPr/>
          </p:nvSpPr>
          <p:spPr>
            <a:xfrm>
              <a:off x="7615425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3" name="Прямоугольник 152">
              <a:extLst>
                <a:ext uri="{FF2B5EF4-FFF2-40B4-BE49-F238E27FC236}">
                  <a16:creationId xmlns:a16="http://schemas.microsoft.com/office/drawing/2014/main" id="{64BB6970-5D6A-412F-9534-5DE3A7A4925D}"/>
                </a:ext>
              </a:extLst>
            </p:cNvPr>
            <p:cNvSpPr/>
            <p:nvPr/>
          </p:nvSpPr>
          <p:spPr>
            <a:xfrm>
              <a:off x="8054337" y="410718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4" name="Прямоугольник 153">
              <a:extLst>
                <a:ext uri="{FF2B5EF4-FFF2-40B4-BE49-F238E27FC236}">
                  <a16:creationId xmlns:a16="http://schemas.microsoft.com/office/drawing/2014/main" id="{0708A388-14EF-4857-8106-E046FA0B9FEC}"/>
                </a:ext>
              </a:extLst>
            </p:cNvPr>
            <p:cNvSpPr/>
            <p:nvPr/>
          </p:nvSpPr>
          <p:spPr>
            <a:xfrm>
              <a:off x="8508491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5" name="Прямоугольник 154">
              <a:extLst>
                <a:ext uri="{FF2B5EF4-FFF2-40B4-BE49-F238E27FC236}">
                  <a16:creationId xmlns:a16="http://schemas.microsoft.com/office/drawing/2014/main" id="{A0550165-77C0-47EC-9E04-A0E9C64C2B52}"/>
                </a:ext>
              </a:extLst>
            </p:cNvPr>
            <p:cNvSpPr/>
            <p:nvPr/>
          </p:nvSpPr>
          <p:spPr>
            <a:xfrm>
              <a:off x="8951976" y="411480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69A47005-42D9-4CF3-8596-D7CB83208271}"/>
              </a:ext>
            </a:extLst>
          </p:cNvPr>
          <p:cNvSpPr/>
          <p:nvPr/>
        </p:nvSpPr>
        <p:spPr>
          <a:xfrm>
            <a:off x="8944865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D729A97D-092C-4ABA-BCF7-199FFFE6EF2D}"/>
              </a:ext>
            </a:extLst>
          </p:cNvPr>
          <p:cNvSpPr/>
          <p:nvPr/>
        </p:nvSpPr>
        <p:spPr>
          <a:xfrm>
            <a:off x="9393936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A2BB7B84-E00C-43F3-B0CB-D5297788CF43}"/>
              </a:ext>
            </a:extLst>
          </p:cNvPr>
          <p:cNvSpPr/>
          <p:nvPr/>
        </p:nvSpPr>
        <p:spPr>
          <a:xfrm>
            <a:off x="9823707" y="4556760"/>
            <a:ext cx="396240" cy="3962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5311893" y="406908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86ADBE-49C9-428C-AAC8-EE4B7E053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150" y="3185160"/>
            <a:ext cx="2683215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5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F4035A0-DEF7-4A40-B04C-798B1CBE9C59}"/>
              </a:ext>
            </a:extLst>
          </p:cNvPr>
          <p:cNvSpPr/>
          <p:nvPr/>
        </p:nvSpPr>
        <p:spPr>
          <a:xfrm>
            <a:off x="4328160" y="5593080"/>
            <a:ext cx="105156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ОТВЕТ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13AC182C-15F6-427B-9BF8-C1D6ABFE6382}"/>
              </a:ext>
            </a:extLst>
          </p:cNvPr>
          <p:cNvSpPr/>
          <p:nvPr/>
        </p:nvSpPr>
        <p:spPr>
          <a:xfrm>
            <a:off x="1564736" y="944880"/>
            <a:ext cx="3747157" cy="20421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управляет автомобилем?</a:t>
            </a:r>
          </a:p>
        </p:txBody>
      </p:sp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FFCDB80E-9486-4B4E-B2A4-06D2F29D5FBB}"/>
              </a:ext>
            </a:extLst>
          </p:cNvPr>
          <p:cNvSpPr/>
          <p:nvPr/>
        </p:nvSpPr>
        <p:spPr>
          <a:xfrm>
            <a:off x="10271760" y="914400"/>
            <a:ext cx="792480" cy="51816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5" name="Группа 104">
            <a:extLst>
              <a:ext uri="{FF2B5EF4-FFF2-40B4-BE49-F238E27FC236}">
                <a16:creationId xmlns:a16="http://schemas.microsoft.com/office/drawing/2014/main" id="{F550B623-19ED-4360-A5D8-80355EE45C53}"/>
              </a:ext>
            </a:extLst>
          </p:cNvPr>
          <p:cNvGrpSpPr/>
          <p:nvPr/>
        </p:nvGrpSpPr>
        <p:grpSpPr>
          <a:xfrm>
            <a:off x="5806434" y="1905000"/>
            <a:ext cx="4861566" cy="3048000"/>
            <a:chOff x="5574799" y="1661160"/>
            <a:chExt cx="4861566" cy="3048000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61B0648D-3D27-4A32-A82A-D6C746BC6D4B}"/>
                </a:ext>
              </a:extLst>
            </p:cNvPr>
            <p:cNvGrpSpPr/>
            <p:nvPr/>
          </p:nvGrpSpPr>
          <p:grpSpPr>
            <a:xfrm>
              <a:off x="6918970" y="2103120"/>
              <a:ext cx="2188468" cy="396240"/>
              <a:chOff x="7043931" y="2026920"/>
              <a:chExt cx="2188468" cy="396240"/>
            </a:xfrm>
          </p:grpSpPr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847BA77C-1737-428C-B925-D030BEAB11F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6A62FEA0-020C-4005-B062-A194E74DDB6E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23" name="Прямоугольник 22">
                <a:extLst>
                  <a:ext uri="{FF2B5EF4-FFF2-40B4-BE49-F238E27FC236}">
                    <a16:creationId xmlns:a16="http://schemas.microsoft.com/office/drawing/2014/main" id="{6AB5EFEB-DBA0-4351-B157-65470E792F1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AA9EC52C-417D-4A64-8C49-8A26A755DE9A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Б</a:t>
                </a:r>
              </a:p>
            </p:txBody>
          </p:sp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CE0364D3-0394-492A-A0E1-C536D227BB98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З</a:t>
                </a:r>
              </a:p>
            </p:txBody>
          </p:sp>
        </p:grp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517952EB-4052-4C3B-8ACA-86DA42BB6823}"/>
                </a:ext>
              </a:extLst>
            </p:cNvPr>
            <p:cNvGrpSpPr/>
            <p:nvPr/>
          </p:nvGrpSpPr>
          <p:grpSpPr>
            <a:xfrm>
              <a:off x="6470913" y="4312920"/>
              <a:ext cx="3517399" cy="396240"/>
              <a:chOff x="6595874" y="2026920"/>
              <a:chExt cx="3517399" cy="396240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B1AFDCEF-E8B6-42DE-928E-256C7439DD68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Д</a:t>
                </a:r>
              </a:p>
            </p:txBody>
          </p:sp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572A2301-E5FF-4AE4-8209-60E40C20D389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1C676CDE-71D6-45A0-80C1-6191DD020AC5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824806AB-E357-4231-88EB-8527F594CDC5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25EB218D-FC0B-4119-A399-602281998313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40" name="Прямоугольник 39">
                <a:extLst>
                  <a:ext uri="{FF2B5EF4-FFF2-40B4-BE49-F238E27FC236}">
                    <a16:creationId xmlns:a16="http://schemas.microsoft.com/office/drawing/2014/main" id="{E490665D-8493-4383-B8DF-883778820774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41" name="Прямоугольник 40">
                <a:extLst>
                  <a:ext uri="{FF2B5EF4-FFF2-40B4-BE49-F238E27FC236}">
                    <a16:creationId xmlns:a16="http://schemas.microsoft.com/office/drawing/2014/main" id="{371EA1C2-7878-47CB-8391-4A517377E701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42" name="Прямоугольник 41">
                <a:extLst>
                  <a:ext uri="{FF2B5EF4-FFF2-40B4-BE49-F238E27FC236}">
                    <a16:creationId xmlns:a16="http://schemas.microsoft.com/office/drawing/2014/main" id="{3A90AF96-8D4A-40A4-BB74-EAAA0110F938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Ь</a:t>
                </a:r>
              </a:p>
            </p:txBody>
          </p:sp>
        </p:grpSp>
        <p:grpSp>
          <p:nvGrpSpPr>
            <p:cNvPr id="45" name="Группа 44">
              <a:extLst>
                <a:ext uri="{FF2B5EF4-FFF2-40B4-BE49-F238E27FC236}">
                  <a16:creationId xmlns:a16="http://schemas.microsoft.com/office/drawing/2014/main" id="{E8A481EF-9D3B-4B09-810B-5B1FD31BD315}"/>
                </a:ext>
              </a:extLst>
            </p:cNvPr>
            <p:cNvGrpSpPr/>
            <p:nvPr/>
          </p:nvGrpSpPr>
          <p:grpSpPr>
            <a:xfrm>
              <a:off x="6470913" y="2545080"/>
              <a:ext cx="2636525" cy="396240"/>
              <a:chOff x="6595874" y="2026920"/>
              <a:chExt cx="2636525" cy="396240"/>
            </a:xfrm>
          </p:grpSpPr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4B5D5985-17C5-46C4-A50D-419992C0DF5D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Ш</a:t>
                </a:r>
              </a:p>
            </p:txBody>
          </p:sp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F106AE4B-148B-4A7A-97E0-587F297F4C42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49" name="Прямоугольник 48">
                <a:extLst>
                  <a:ext uri="{FF2B5EF4-FFF2-40B4-BE49-F238E27FC236}">
                    <a16:creationId xmlns:a16="http://schemas.microsoft.com/office/drawing/2014/main" id="{69F89F77-1229-4DA7-B84A-3C447F7FD970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Н</a:t>
                </a:r>
              </a:p>
            </p:txBody>
          </p:sp>
          <p:sp>
            <p:nvSpPr>
              <p:cNvPr id="50" name="Прямоугольник 49">
                <a:extLst>
                  <a:ext uri="{FF2B5EF4-FFF2-40B4-BE49-F238E27FC236}">
                    <a16:creationId xmlns:a16="http://schemas.microsoft.com/office/drawing/2014/main" id="{616180E4-B0C8-4329-B35A-5F63BDB6DBD0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53B311A3-FC96-447E-9350-D7D137EB848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М</a:t>
                </a:r>
              </a:p>
            </p:txBody>
          </p:sp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AFACE119-3F0E-4E1A-9262-B8BF86AC93AB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57" name="Группа 56">
              <a:extLst>
                <a:ext uri="{FF2B5EF4-FFF2-40B4-BE49-F238E27FC236}">
                  <a16:creationId xmlns:a16="http://schemas.microsoft.com/office/drawing/2014/main" id="{36AA7788-9CC5-41E9-99C7-68B380994462}"/>
                </a:ext>
              </a:extLst>
            </p:cNvPr>
            <p:cNvGrpSpPr/>
            <p:nvPr/>
          </p:nvGrpSpPr>
          <p:grpSpPr>
            <a:xfrm>
              <a:off x="7382267" y="1661160"/>
              <a:ext cx="3054098" cy="396240"/>
              <a:chOff x="7507228" y="2026920"/>
              <a:chExt cx="3054098" cy="396240"/>
            </a:xfrm>
          </p:grpSpPr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1D3D9C1A-7209-43A6-B214-75C899816DBC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П</a:t>
                </a:r>
              </a:p>
            </p:txBody>
          </p:sp>
          <p:sp>
            <p:nvSpPr>
              <p:cNvPr id="59" name="Прямоугольник 58">
                <a:extLst>
                  <a:ext uri="{FF2B5EF4-FFF2-40B4-BE49-F238E27FC236}">
                    <a16:creationId xmlns:a16="http://schemas.microsoft.com/office/drawing/2014/main" id="{169C70E5-00AA-4D82-ADE3-12EF5509FD1D}"/>
                  </a:ext>
                </a:extLst>
              </p:cNvPr>
              <p:cNvSpPr/>
              <p:nvPr/>
            </p:nvSpPr>
            <p:spPr>
              <a:xfrm>
                <a:off x="928421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И</a:t>
                </a:r>
              </a:p>
            </p:txBody>
          </p:sp>
          <p:sp>
            <p:nvSpPr>
              <p:cNvPr id="60" name="Прямоугольник 59">
                <a:extLst>
                  <a:ext uri="{FF2B5EF4-FFF2-40B4-BE49-F238E27FC236}">
                    <a16:creationId xmlns:a16="http://schemas.microsoft.com/office/drawing/2014/main" id="{6EC5C48B-BF01-44DA-BA0D-8F2A2ED3068D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61" name="Прямоугольник 60">
                <a:extLst>
                  <a:ext uri="{FF2B5EF4-FFF2-40B4-BE49-F238E27FC236}">
                    <a16:creationId xmlns:a16="http://schemas.microsoft.com/office/drawing/2014/main" id="{BEFA5592-FDDA-4CE9-AA3F-96A219133029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0534C25C-2067-45E9-8678-E4F2C6307CFC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66" name="Прямоугольник 65">
                <a:extLst>
                  <a:ext uri="{FF2B5EF4-FFF2-40B4-BE49-F238E27FC236}">
                    <a16:creationId xmlns:a16="http://schemas.microsoft.com/office/drawing/2014/main" id="{05DEFD88-E704-4912-AF3B-04BAFF8E50B1}"/>
                  </a:ext>
                </a:extLst>
              </p:cNvPr>
              <p:cNvSpPr/>
              <p:nvPr/>
            </p:nvSpPr>
            <p:spPr>
              <a:xfrm>
                <a:off x="9717033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Л</a:t>
                </a:r>
              </a:p>
            </p:txBody>
          </p:sp>
          <p:sp>
            <p:nvSpPr>
              <p:cNvPr id="67" name="Прямоугольник 66">
                <a:extLst>
                  <a:ext uri="{FF2B5EF4-FFF2-40B4-BE49-F238E27FC236}">
                    <a16:creationId xmlns:a16="http://schemas.microsoft.com/office/drawing/2014/main" id="{F69A5A89-645B-4E8E-8A66-797065A2C24E}"/>
                  </a:ext>
                </a:extLst>
              </p:cNvPr>
              <p:cNvSpPr/>
              <p:nvPr/>
            </p:nvSpPr>
            <p:spPr>
              <a:xfrm>
                <a:off x="10165086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А</a:t>
                </a:r>
              </a:p>
            </p:txBody>
          </p:sp>
        </p:grpSp>
        <p:grpSp>
          <p:nvGrpSpPr>
            <p:cNvPr id="69" name="Группа 68">
              <a:extLst>
                <a:ext uri="{FF2B5EF4-FFF2-40B4-BE49-F238E27FC236}">
                  <a16:creationId xmlns:a16="http://schemas.microsoft.com/office/drawing/2014/main" id="{4B38FDA8-62D7-458E-B4D1-F05F5657C593}"/>
                </a:ext>
              </a:extLst>
            </p:cNvPr>
            <p:cNvGrpSpPr/>
            <p:nvPr/>
          </p:nvGrpSpPr>
          <p:grpSpPr>
            <a:xfrm>
              <a:off x="6478535" y="2987040"/>
              <a:ext cx="1740411" cy="396240"/>
              <a:chOff x="6595874" y="2026920"/>
              <a:chExt cx="1740411" cy="396240"/>
            </a:xfrm>
          </p:grpSpPr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F3AAC610-A5AC-40E0-8B67-1624708FD1D6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Е</a:t>
                </a:r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A71D7DA6-BAE9-4CD9-B763-60455AF91EE2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76" name="Прямоугольник 75">
                <a:extLst>
                  <a:ext uri="{FF2B5EF4-FFF2-40B4-BE49-F238E27FC236}">
                    <a16:creationId xmlns:a16="http://schemas.microsoft.com/office/drawing/2014/main" id="{B2FC016D-5AB1-4F23-8D48-5DB509EC607B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  <p:sp>
            <p:nvSpPr>
              <p:cNvPr id="77" name="Прямоугольник 76">
                <a:extLst>
                  <a:ext uri="{FF2B5EF4-FFF2-40B4-BE49-F238E27FC236}">
                    <a16:creationId xmlns:a16="http://schemas.microsoft.com/office/drawing/2014/main" id="{CD6F6D02-3742-4595-8E3B-75DCD1026C46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</p:grpSp>
        <p:grpSp>
          <p:nvGrpSpPr>
            <p:cNvPr id="81" name="Группа 80">
              <a:extLst>
                <a:ext uri="{FF2B5EF4-FFF2-40B4-BE49-F238E27FC236}">
                  <a16:creationId xmlns:a16="http://schemas.microsoft.com/office/drawing/2014/main" id="{9281AE24-E064-4749-B221-208C96C7ABF3}"/>
                </a:ext>
              </a:extLst>
            </p:cNvPr>
            <p:cNvGrpSpPr/>
            <p:nvPr/>
          </p:nvGrpSpPr>
          <p:grpSpPr>
            <a:xfrm>
              <a:off x="5574799" y="3429000"/>
              <a:ext cx="3099822" cy="396240"/>
              <a:chOff x="5699760" y="2026920"/>
              <a:chExt cx="3099822" cy="396240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id="{B631D0F8-662F-4FEE-949B-71FC4C2752AB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Х</a:t>
                </a:r>
              </a:p>
            </p:txBody>
          </p:sp>
          <p:sp>
            <p:nvSpPr>
              <p:cNvPr id="85" name="Прямоугольник 84">
                <a:extLst>
                  <a:ext uri="{FF2B5EF4-FFF2-40B4-BE49-F238E27FC236}">
                    <a16:creationId xmlns:a16="http://schemas.microsoft.com/office/drawing/2014/main" id="{8DCBF604-4913-4754-B7F6-A8846EF1E947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Д</a:t>
                </a:r>
              </a:p>
            </p:txBody>
          </p:sp>
          <p:sp>
            <p:nvSpPr>
              <p:cNvPr id="86" name="Прямоугольник 85">
                <a:extLst>
                  <a:ext uri="{FF2B5EF4-FFF2-40B4-BE49-F238E27FC236}">
                    <a16:creationId xmlns:a16="http://schemas.microsoft.com/office/drawing/2014/main" id="{8373D9C1-2610-4EFA-A929-2727F1B2793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87" name="Прямоугольник 86">
                <a:extLst>
                  <a:ext uri="{FF2B5EF4-FFF2-40B4-BE49-F238E27FC236}">
                    <a16:creationId xmlns:a16="http://schemas.microsoft.com/office/drawing/2014/main" id="{FC437B4F-DB2C-4B7E-ACD5-21D4E929B0EC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88" name="Прямоугольник 87">
                <a:extLst>
                  <a:ext uri="{FF2B5EF4-FFF2-40B4-BE49-F238E27FC236}">
                    <a16:creationId xmlns:a16="http://schemas.microsoft.com/office/drawing/2014/main" id="{C2567220-7C9C-42E2-8B72-4558AB761E13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89" name="Прямоугольник 88">
                <a:extLst>
                  <a:ext uri="{FF2B5EF4-FFF2-40B4-BE49-F238E27FC236}">
                    <a16:creationId xmlns:a16="http://schemas.microsoft.com/office/drawing/2014/main" id="{56255C85-F979-4FBC-ACB4-396900E4BB5D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36F2F18D-786A-4135-B705-A2F0AC801C79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П</a:t>
                </a:r>
              </a:p>
            </p:txBody>
          </p:sp>
        </p:grpSp>
        <p:grpSp>
          <p:nvGrpSpPr>
            <p:cNvPr id="93" name="Группа 92">
              <a:extLst>
                <a:ext uri="{FF2B5EF4-FFF2-40B4-BE49-F238E27FC236}">
                  <a16:creationId xmlns:a16="http://schemas.microsoft.com/office/drawing/2014/main" id="{201D1832-0D1B-4A61-82BF-363457DEE66D}"/>
                </a:ext>
              </a:extLst>
            </p:cNvPr>
            <p:cNvGrpSpPr/>
            <p:nvPr/>
          </p:nvGrpSpPr>
          <p:grpSpPr>
            <a:xfrm>
              <a:off x="5574799" y="3870960"/>
              <a:ext cx="3532639" cy="396240"/>
              <a:chOff x="5699760" y="2026920"/>
              <a:chExt cx="3532639" cy="396240"/>
            </a:xfrm>
          </p:grpSpPr>
          <p:sp>
            <p:nvSpPr>
              <p:cNvPr id="94" name="Прямоугольник 93">
                <a:extLst>
                  <a:ext uri="{FF2B5EF4-FFF2-40B4-BE49-F238E27FC236}">
                    <a16:creationId xmlns:a16="http://schemas.microsoft.com/office/drawing/2014/main" id="{B9EFA72F-C7EF-4D47-B6F9-05DAEAF7DA74}"/>
                  </a:ext>
                </a:extLst>
              </p:cNvPr>
              <p:cNvSpPr/>
              <p:nvPr/>
            </p:nvSpPr>
            <p:spPr>
              <a:xfrm>
                <a:off x="7507228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C000"/>
                    </a:solidFill>
                  </a:rPr>
                  <a:t>О</a:t>
                </a:r>
              </a:p>
            </p:txBody>
          </p:sp>
          <p:sp>
            <p:nvSpPr>
              <p:cNvPr id="96" name="Прямоугольник 95">
                <a:extLst>
                  <a:ext uri="{FF2B5EF4-FFF2-40B4-BE49-F238E27FC236}">
                    <a16:creationId xmlns:a16="http://schemas.microsoft.com/office/drawing/2014/main" id="{836D46B4-9C73-40AA-8514-E8EF6A64C739}"/>
                  </a:ext>
                </a:extLst>
              </p:cNvPr>
              <p:cNvSpPr/>
              <p:nvPr/>
            </p:nvSpPr>
            <p:spPr>
              <a:xfrm>
                <a:off x="8836159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Р</a:t>
                </a:r>
              </a:p>
            </p:txBody>
          </p:sp>
          <p:sp>
            <p:nvSpPr>
              <p:cNvPr id="97" name="Прямоугольник 96">
                <a:extLst>
                  <a:ext uri="{FF2B5EF4-FFF2-40B4-BE49-F238E27FC236}">
                    <a16:creationId xmlns:a16="http://schemas.microsoft.com/office/drawing/2014/main" id="{4D4021CC-BC7D-4324-A4EB-B4BBC49AC66E}"/>
                  </a:ext>
                </a:extLst>
              </p:cNvPr>
              <p:cNvSpPr/>
              <p:nvPr/>
            </p:nvSpPr>
            <p:spPr>
              <a:xfrm>
                <a:off x="8403342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О</a:t>
                </a:r>
              </a:p>
            </p:txBody>
          </p:sp>
          <p:sp>
            <p:nvSpPr>
              <p:cNvPr id="98" name="Прямоугольник 97">
                <a:extLst>
                  <a:ext uri="{FF2B5EF4-FFF2-40B4-BE49-F238E27FC236}">
                    <a16:creationId xmlns:a16="http://schemas.microsoft.com/office/drawing/2014/main" id="{E475A3E2-5D58-4C5A-9C55-A32CA1004A7F}"/>
                  </a:ext>
                </a:extLst>
              </p:cNvPr>
              <p:cNvSpPr/>
              <p:nvPr/>
            </p:nvSpPr>
            <p:spPr>
              <a:xfrm>
                <a:off x="7940045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Ф</a:t>
                </a:r>
              </a:p>
            </p:txBody>
          </p:sp>
          <p:sp>
            <p:nvSpPr>
              <p:cNvPr id="99" name="Прямоугольник 98">
                <a:extLst>
                  <a:ext uri="{FF2B5EF4-FFF2-40B4-BE49-F238E27FC236}">
                    <a16:creationId xmlns:a16="http://schemas.microsoft.com/office/drawing/2014/main" id="{DAE5C4F5-33E6-495E-961B-588547C3F07E}"/>
                  </a:ext>
                </a:extLst>
              </p:cNvPr>
              <p:cNvSpPr/>
              <p:nvPr/>
            </p:nvSpPr>
            <p:spPr>
              <a:xfrm>
                <a:off x="6163057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В</a:t>
                </a:r>
              </a:p>
            </p:txBody>
          </p:sp>
          <p:sp>
            <p:nvSpPr>
              <p:cNvPr id="100" name="Прямоугольник 99">
                <a:extLst>
                  <a:ext uri="{FF2B5EF4-FFF2-40B4-BE49-F238E27FC236}">
                    <a16:creationId xmlns:a16="http://schemas.microsoft.com/office/drawing/2014/main" id="{CC332F67-8249-46CC-96A2-BCC2EF2A230C}"/>
                  </a:ext>
                </a:extLst>
              </p:cNvPr>
              <p:cNvSpPr/>
              <p:nvPr/>
            </p:nvSpPr>
            <p:spPr>
              <a:xfrm>
                <a:off x="6595874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Е</a:t>
                </a:r>
              </a:p>
            </p:txBody>
          </p:sp>
          <p:sp>
            <p:nvSpPr>
              <p:cNvPr id="101" name="Прямоугольник 100">
                <a:extLst>
                  <a:ext uri="{FF2B5EF4-FFF2-40B4-BE49-F238E27FC236}">
                    <a16:creationId xmlns:a16="http://schemas.microsoft.com/office/drawing/2014/main" id="{53C34AC0-B7B2-4596-91EF-37B8496E54DC}"/>
                  </a:ext>
                </a:extLst>
              </p:cNvPr>
              <p:cNvSpPr/>
              <p:nvPr/>
            </p:nvSpPr>
            <p:spPr>
              <a:xfrm>
                <a:off x="7043931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Т</a:t>
                </a:r>
              </a:p>
            </p:txBody>
          </p:sp>
          <p:sp>
            <p:nvSpPr>
              <p:cNvPr id="104" name="Прямоугольник 103">
                <a:extLst>
                  <a:ext uri="{FF2B5EF4-FFF2-40B4-BE49-F238E27FC236}">
                    <a16:creationId xmlns:a16="http://schemas.microsoft.com/office/drawing/2014/main" id="{80A8C640-40CB-4922-8DF8-A948440A9AA1}"/>
                  </a:ext>
                </a:extLst>
              </p:cNvPr>
              <p:cNvSpPr/>
              <p:nvPr/>
            </p:nvSpPr>
            <p:spPr>
              <a:xfrm>
                <a:off x="5699760" y="2026920"/>
                <a:ext cx="396240" cy="39624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/>
                  <a:t>С</a:t>
                </a:r>
              </a:p>
            </p:txBody>
          </p:sp>
        </p:grp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4781FCD-29E9-4D8A-B0CF-311BB4C6057E}"/>
              </a:ext>
            </a:extLst>
          </p:cNvPr>
          <p:cNvGrpSpPr/>
          <p:nvPr/>
        </p:nvGrpSpPr>
        <p:grpSpPr>
          <a:xfrm>
            <a:off x="6700259" y="4549140"/>
            <a:ext cx="3519688" cy="403860"/>
            <a:chOff x="6700259" y="4549140"/>
            <a:chExt cx="3519688" cy="403860"/>
          </a:xfrm>
        </p:grpSpPr>
        <p:sp>
          <p:nvSpPr>
            <p:cNvPr id="143" name="Прямоугольник 142">
              <a:extLst>
                <a:ext uri="{FF2B5EF4-FFF2-40B4-BE49-F238E27FC236}">
                  <a16:creationId xmlns:a16="http://schemas.microsoft.com/office/drawing/2014/main" id="{AEA2C847-A594-42BB-91E1-D3EDE3A70034}"/>
                </a:ext>
              </a:extLst>
            </p:cNvPr>
            <p:cNvSpPr/>
            <p:nvPr/>
          </p:nvSpPr>
          <p:spPr>
            <a:xfrm>
              <a:off x="8497825" y="45491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4" name="Прямоугольник 143">
              <a:extLst>
                <a:ext uri="{FF2B5EF4-FFF2-40B4-BE49-F238E27FC236}">
                  <a16:creationId xmlns:a16="http://schemas.microsoft.com/office/drawing/2014/main" id="{673DD24E-9E3E-4A78-B852-1A07A83C4EDD}"/>
                </a:ext>
              </a:extLst>
            </p:cNvPr>
            <p:cNvSpPr/>
            <p:nvPr/>
          </p:nvSpPr>
          <p:spPr>
            <a:xfrm>
              <a:off x="8040624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5" name="Прямоугольник 144">
              <a:extLst>
                <a:ext uri="{FF2B5EF4-FFF2-40B4-BE49-F238E27FC236}">
                  <a16:creationId xmlns:a16="http://schemas.microsoft.com/office/drawing/2014/main" id="{85DB4E75-16D0-4F0E-B49D-40A47FEDB9D8}"/>
                </a:ext>
              </a:extLst>
            </p:cNvPr>
            <p:cNvSpPr/>
            <p:nvPr/>
          </p:nvSpPr>
          <p:spPr>
            <a:xfrm>
              <a:off x="7613902" y="454914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6" name="Прямоугольник 145">
              <a:extLst>
                <a:ext uri="{FF2B5EF4-FFF2-40B4-BE49-F238E27FC236}">
                  <a16:creationId xmlns:a16="http://schemas.microsoft.com/office/drawing/2014/main" id="{427276E3-1777-46D5-9D1C-3A5FC9D52D0C}"/>
                </a:ext>
              </a:extLst>
            </p:cNvPr>
            <p:cNvSpPr/>
            <p:nvPr/>
          </p:nvSpPr>
          <p:spPr>
            <a:xfrm>
              <a:off x="7144510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47" name="Прямоугольник 146">
              <a:extLst>
                <a:ext uri="{FF2B5EF4-FFF2-40B4-BE49-F238E27FC236}">
                  <a16:creationId xmlns:a16="http://schemas.microsoft.com/office/drawing/2014/main" id="{36A6F790-18E9-4A73-BA93-C2A5C871B4EE}"/>
                </a:ext>
              </a:extLst>
            </p:cNvPr>
            <p:cNvSpPr/>
            <p:nvPr/>
          </p:nvSpPr>
          <p:spPr>
            <a:xfrm>
              <a:off x="6700259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59" name="Прямоугольник 158">
              <a:extLst>
                <a:ext uri="{FF2B5EF4-FFF2-40B4-BE49-F238E27FC236}">
                  <a16:creationId xmlns:a16="http://schemas.microsoft.com/office/drawing/2014/main" id="{69A47005-42D9-4CF3-8596-D7CB83208271}"/>
                </a:ext>
              </a:extLst>
            </p:cNvPr>
            <p:cNvSpPr/>
            <p:nvPr/>
          </p:nvSpPr>
          <p:spPr>
            <a:xfrm>
              <a:off x="8944865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60" name="Прямоугольник 159">
              <a:extLst>
                <a:ext uri="{FF2B5EF4-FFF2-40B4-BE49-F238E27FC236}">
                  <a16:creationId xmlns:a16="http://schemas.microsoft.com/office/drawing/2014/main" id="{D729A97D-092C-4ABA-BCF7-199FFFE6EF2D}"/>
                </a:ext>
              </a:extLst>
            </p:cNvPr>
            <p:cNvSpPr/>
            <p:nvPr/>
          </p:nvSpPr>
          <p:spPr>
            <a:xfrm>
              <a:off x="9393936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  <p:sp>
          <p:nvSpPr>
            <p:cNvPr id="161" name="Прямоугольник 160">
              <a:extLst>
                <a:ext uri="{FF2B5EF4-FFF2-40B4-BE49-F238E27FC236}">
                  <a16:creationId xmlns:a16="http://schemas.microsoft.com/office/drawing/2014/main" id="{A2BB7B84-E00C-43F3-B0CB-D5297788CF43}"/>
                </a:ext>
              </a:extLst>
            </p:cNvPr>
            <p:cNvSpPr/>
            <p:nvPr/>
          </p:nvSpPr>
          <p:spPr>
            <a:xfrm>
              <a:off x="9823707" y="4556760"/>
              <a:ext cx="396240" cy="39624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b="1" dirty="0"/>
            </a:p>
          </p:txBody>
        </p:sp>
      </p:grpSp>
      <p:sp>
        <p:nvSpPr>
          <p:cNvPr id="163" name="Равнобедренный треугольник 162">
            <a:extLst>
              <a:ext uri="{FF2B5EF4-FFF2-40B4-BE49-F238E27FC236}">
                <a16:creationId xmlns:a16="http://schemas.microsoft.com/office/drawing/2014/main" id="{E15B1D66-1527-4FB3-B0CD-05F41D0314BB}"/>
              </a:ext>
            </a:extLst>
          </p:cNvPr>
          <p:cNvSpPr/>
          <p:nvPr/>
        </p:nvSpPr>
        <p:spPr>
          <a:xfrm>
            <a:off x="6200388" y="4564380"/>
            <a:ext cx="396240" cy="388620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24931F4-93DC-4BED-B015-B8AA47A2C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081" y="3185160"/>
            <a:ext cx="2787396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490</Words>
  <Application>Microsoft Office PowerPoint</Application>
  <PresentationFormat>Широкоэкранный</PresentationFormat>
  <Paragraphs>399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17</cp:revision>
  <dcterms:created xsi:type="dcterms:W3CDTF">2018-10-21T12:38:46Z</dcterms:created>
  <dcterms:modified xsi:type="dcterms:W3CDTF">2018-10-22T17:36:41Z</dcterms:modified>
</cp:coreProperties>
</file>