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806F0-4F06-43BC-A852-99DFC2262A00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FA2A-515B-4209-8E95-D93F7D80F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8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98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82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10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294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86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154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57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FA2A-515B-4209-8E95-D93F7D80FA3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67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2C562-BFCA-4AE5-AC21-FA65AA4A1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4F7796-DE88-41F1-A156-CA7DDFDDA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139BE7-E1A0-4098-88AF-7CE4A1867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DAD4C9-F9C4-4FA1-BD2F-F3BA9393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368FF-DB1B-474D-A321-C03CF056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17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39E33-A6F3-4957-8CE6-5615DD7E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7E36E0-69C6-47F2-B6E2-03E4B167D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85369C-C1D3-409F-B30A-A70479A9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469929-165C-4600-9679-AC52B5D2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BA242F-06E5-41AC-A57B-79CB2432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77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A43133-1B7B-4288-9734-D17DF25E8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C7E069-27BE-4BF6-BC0B-AD8812EC9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7F26E9-F3B1-4EBB-94FF-8EAF50C1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C3450C-0F2E-4007-B8F2-45793EAEA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D5E7BB-A3B8-42B7-BD63-B2683CD2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4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4AC9D-3B8E-4A80-8F66-ACE9B37A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668B33-9D72-4926-BDB4-9E0A4559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EFF42A-61E6-4D12-8AF2-D335C542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EA4DE2-4F37-4148-9CBD-EC891992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FF58E2-12A1-4372-91B4-E1EDD161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96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8EF8D0-F3B5-4C9C-977D-5F72061F6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9F01B0-C91C-4EC8-A0B4-4FEACE74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02A8EB-C28E-4614-9149-3C0A3A5E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4AF142-C00B-48C0-B689-76EBC418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FD290-7FB1-46A9-A522-AE65FEE3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84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D20DC-60CB-4FE4-B77E-A89A5C91E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3545C1-DADB-4E13-9D7D-49C3D40B5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B87C0F-17B3-4159-B103-90C90DE11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FC353D-21A4-4BD6-85C9-FF3DCCE9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299CFE-8BC7-4BE1-97AA-4C1B3CC72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BDA3AD-0A9D-4BA7-85A9-93CB2181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16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11545-BD69-43CC-B134-792CEE159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FA9900-7C76-44D8-902B-6DF358A30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EF43DE-AA25-4D7B-BEC6-FF45E6D25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5F1E0EE-BC7C-44C8-8B4A-CDE9270E8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FE1AE5-47D7-4AE5-8167-9C8152B52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5D8880-7FD0-4156-8F22-62113794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9E26EEA-5500-481C-857E-D8222A39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C0AA1D-1ED1-4180-9822-5200FCCB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6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244DF-1C59-4D6B-9CF8-BC5BC8A7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1C42B4-B23D-44F1-BB6F-75ECD1D2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6DE7B9C-141F-42F8-987B-02088308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B548A7-7200-4522-B365-79AC0080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4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6104FD-640F-453C-BD5D-F523A62D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11D9FD-C9E4-4FED-ACDF-7D656BDE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6DD9C1-66A8-4BE2-AD83-EA30B167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6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5083B-821F-40AE-81E4-02CDCFBE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CD7877-26A6-4531-814D-626470B4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CE12EC-AC23-40C2-BCB8-8954608B0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3A4038-85AC-4CB0-81C2-FA4A1437E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B2035-5D67-496F-909D-53476274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A61FAB-C9EB-45BE-A07C-2438A880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94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7C6A87-C468-4698-B32F-F42787FE6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86D916-3A9F-43C6-88F0-25E41AB8B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65A025-95B4-4CAE-B56B-9F52CB0D0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0868D6-F3F7-418F-A3D2-ED339540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81D726-1710-42B9-B403-C3EE9460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41F44C-F283-48D9-8AA8-4EA1F45F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7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83C75-8D43-4A11-9113-301828ED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40264D-BA87-43C6-829F-07F3CCBDD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F624BF-DD92-4C67-B289-DED828F55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C477A-F1BC-4918-A0F5-485EC556CB38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6B17D8-AD67-4BEA-AF56-D592092853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C859A8-FCED-4B9D-9C4B-43ABE5A5A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0CB3-6D4D-42E6-820F-A19B80C1C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12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CA932E-90E9-41B7-93D3-91849FC05CBE}"/>
              </a:ext>
            </a:extLst>
          </p:cNvPr>
          <p:cNvSpPr/>
          <p:nvPr/>
        </p:nvSpPr>
        <p:spPr>
          <a:xfrm>
            <a:off x="3710081" y="2952319"/>
            <a:ext cx="4124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Знатоки ПДД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2270334-CD50-4A75-B66C-A4CD18ECB67F}"/>
              </a:ext>
            </a:extLst>
          </p:cNvPr>
          <p:cNvSpPr/>
          <p:nvPr/>
        </p:nvSpPr>
        <p:spPr>
          <a:xfrm>
            <a:off x="4086306" y="2044005"/>
            <a:ext cx="3372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Кроссворд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073DBE-3E57-4BE9-BB09-CE73C7C812C1}"/>
              </a:ext>
            </a:extLst>
          </p:cNvPr>
          <p:cNvSpPr txBox="1"/>
          <p:nvPr/>
        </p:nvSpPr>
        <p:spPr>
          <a:xfrm>
            <a:off x="8848579" y="5641144"/>
            <a:ext cx="3158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Подготовила:</a:t>
            </a:r>
          </a:p>
          <a:p>
            <a:r>
              <a:rPr lang="ru-RU" dirty="0" err="1"/>
              <a:t>Клинюшина</a:t>
            </a:r>
            <a:r>
              <a:rPr lang="ru-RU" dirty="0"/>
              <a:t> Е.М., 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2996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922320" y="2123941"/>
            <a:ext cx="3188662" cy="1941228"/>
          </a:xfrm>
          <a:prstGeom prst="wedgeRoundRectCallout">
            <a:avLst/>
          </a:prstGeom>
          <a:solidFill>
            <a:srgbClr val="FFFF0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МОЛОДЦЫ!!!</a:t>
            </a:r>
          </a:p>
        </p:txBody>
      </p:sp>
    </p:spTree>
    <p:extLst>
      <p:ext uri="{BB962C8B-B14F-4D97-AF65-F5344CB8AC3E}">
        <p14:creationId xmlns:p14="http://schemas.microsoft.com/office/powerpoint/2010/main" val="151457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D2AB79D-C612-461C-8F3A-AA884F4C377A}"/>
              </a:ext>
            </a:extLst>
          </p:cNvPr>
          <p:cNvSpPr/>
          <p:nvPr/>
        </p:nvSpPr>
        <p:spPr>
          <a:xfrm>
            <a:off x="464234" y="1014961"/>
            <a:ext cx="112260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Друзья!</a:t>
            </a:r>
          </a:p>
          <a:p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Давайте проверим, хорошо ли вы знаете </a:t>
            </a:r>
            <a:r>
              <a:rPr lang="ru-RU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</a:t>
            </a:r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равила </a:t>
            </a:r>
            <a:r>
              <a:rPr lang="ru-RU" sz="2400" dirty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</a:t>
            </a:r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орожного </a:t>
            </a:r>
            <a:r>
              <a:rPr lang="ru-RU" sz="24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</a:t>
            </a:r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вижения.</a:t>
            </a:r>
          </a:p>
          <a:p>
            <a:pPr algn="ctr"/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Разгадайте кроссворд.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AB5BC10-67AF-4642-8D1F-3A425530264A}"/>
              </a:ext>
            </a:extLst>
          </p:cNvPr>
          <p:cNvSpPr/>
          <p:nvPr/>
        </p:nvSpPr>
        <p:spPr>
          <a:xfrm>
            <a:off x="3624774" y="3287503"/>
            <a:ext cx="6518031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/>
              <a:t>Послушайте вопрос и попробуйте дать ответ.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/>
              <a:t>Проверьте себя нажав на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/>
              <a:t>Переход к следующему вопросу 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5DD4354-6B2D-48F7-8116-F012CDD3A59A}"/>
              </a:ext>
            </a:extLst>
          </p:cNvPr>
          <p:cNvSpPr/>
          <p:nvPr/>
        </p:nvSpPr>
        <p:spPr>
          <a:xfrm>
            <a:off x="7513210" y="3977777"/>
            <a:ext cx="105156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ОТВЕТ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0AAB3F00-ABF0-4A37-8ADE-1FEA268ECF58}"/>
              </a:ext>
            </a:extLst>
          </p:cNvPr>
          <p:cNvSpPr/>
          <p:nvPr/>
        </p:nvSpPr>
        <p:spPr>
          <a:xfrm>
            <a:off x="8438161" y="4482128"/>
            <a:ext cx="792480" cy="51816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3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19" name="Группа 418">
            <a:extLst>
              <a:ext uri="{FF2B5EF4-FFF2-40B4-BE49-F238E27FC236}">
                <a16:creationId xmlns:a16="http://schemas.microsoft.com/office/drawing/2014/main" id="{DA417AEC-BF20-4C79-BC26-A020BC04AFA2}"/>
              </a:ext>
            </a:extLst>
          </p:cNvPr>
          <p:cNvGrpSpPr/>
          <p:nvPr/>
        </p:nvGrpSpPr>
        <p:grpSpPr>
          <a:xfrm>
            <a:off x="6803568" y="2800348"/>
            <a:ext cx="538631" cy="2537291"/>
            <a:chOff x="3160870" y="1484419"/>
            <a:chExt cx="538631" cy="2537291"/>
          </a:xfrm>
        </p:grpSpPr>
        <p:sp>
          <p:nvSpPr>
            <p:cNvPr id="412" name="Прямоугольник 411">
              <a:extLst>
                <a:ext uri="{FF2B5EF4-FFF2-40B4-BE49-F238E27FC236}">
                  <a16:creationId xmlns:a16="http://schemas.microsoft.com/office/drawing/2014/main" id="{EDD3AF08-1F0F-4C40-A7D4-B9653071B069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14" name="Прямоугольник 413">
              <a:extLst>
                <a:ext uri="{FF2B5EF4-FFF2-40B4-BE49-F238E27FC236}">
                  <a16:creationId xmlns:a16="http://schemas.microsoft.com/office/drawing/2014/main" id="{0FF6FC3C-B14D-4198-AA83-E26C6DE23E1E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15" name="Прямоугольник 414">
              <a:extLst>
                <a:ext uri="{FF2B5EF4-FFF2-40B4-BE49-F238E27FC236}">
                  <a16:creationId xmlns:a16="http://schemas.microsoft.com/office/drawing/2014/main" id="{B86964D7-083E-4C85-B65F-248E4FA9E039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16" name="Прямоугольник 415">
              <a:extLst>
                <a:ext uri="{FF2B5EF4-FFF2-40B4-BE49-F238E27FC236}">
                  <a16:creationId xmlns:a16="http://schemas.microsoft.com/office/drawing/2014/main" id="{DCDF77B1-8B2E-4096-9F4F-0A18BCDEB82E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17" name="Прямоугольник 416">
              <a:extLst>
                <a:ext uri="{FF2B5EF4-FFF2-40B4-BE49-F238E27FC236}">
                  <a16:creationId xmlns:a16="http://schemas.microsoft.com/office/drawing/2014/main" id="{3E7BF064-1819-4D6B-BB99-F90C73E1A0D8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18" name="Прямоугольник 417">
              <a:extLst>
                <a:ext uri="{FF2B5EF4-FFF2-40B4-BE49-F238E27FC236}">
                  <a16:creationId xmlns:a16="http://schemas.microsoft.com/office/drawing/2014/main" id="{DDD3F25E-03E7-4734-A228-38F8E92C4193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0" name="Группа 419">
            <a:extLst>
              <a:ext uri="{FF2B5EF4-FFF2-40B4-BE49-F238E27FC236}">
                <a16:creationId xmlns:a16="http://schemas.microsoft.com/office/drawing/2014/main" id="{D8D7C28D-5145-45E1-8A8A-5D70EBC480E7}"/>
              </a:ext>
            </a:extLst>
          </p:cNvPr>
          <p:cNvGrpSpPr/>
          <p:nvPr/>
        </p:nvGrpSpPr>
        <p:grpSpPr>
          <a:xfrm>
            <a:off x="7355949" y="2797195"/>
            <a:ext cx="538631" cy="2537291"/>
            <a:chOff x="3160870" y="1484419"/>
            <a:chExt cx="538631" cy="2537291"/>
          </a:xfrm>
        </p:grpSpPr>
        <p:sp>
          <p:nvSpPr>
            <p:cNvPr id="421" name="Прямоугольник 420">
              <a:extLst>
                <a:ext uri="{FF2B5EF4-FFF2-40B4-BE49-F238E27FC236}">
                  <a16:creationId xmlns:a16="http://schemas.microsoft.com/office/drawing/2014/main" id="{C8D5A676-AB08-4D8A-85F9-205678B7C9A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2" name="Прямоугольник 421">
              <a:extLst>
                <a:ext uri="{FF2B5EF4-FFF2-40B4-BE49-F238E27FC236}">
                  <a16:creationId xmlns:a16="http://schemas.microsoft.com/office/drawing/2014/main" id="{D9BE311A-DAEB-4AA7-B6C2-5135EE731160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3" name="Прямоугольник 422">
              <a:extLst>
                <a:ext uri="{FF2B5EF4-FFF2-40B4-BE49-F238E27FC236}">
                  <a16:creationId xmlns:a16="http://schemas.microsoft.com/office/drawing/2014/main" id="{F9F23C61-9D01-4BFB-B9A1-A1BF00BF23EC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4" name="Прямоугольник 423">
              <a:extLst>
                <a:ext uri="{FF2B5EF4-FFF2-40B4-BE49-F238E27FC236}">
                  <a16:creationId xmlns:a16="http://schemas.microsoft.com/office/drawing/2014/main" id="{049CE99E-B3D1-4CA1-9925-692A749466C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5" name="Прямоугольник 424">
              <a:extLst>
                <a:ext uri="{FF2B5EF4-FFF2-40B4-BE49-F238E27FC236}">
                  <a16:creationId xmlns:a16="http://schemas.microsoft.com/office/drawing/2014/main" id="{B7E58F9F-C513-4A4F-8892-50A5254D5851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6" name="Прямоугольник 425">
              <a:extLst>
                <a:ext uri="{FF2B5EF4-FFF2-40B4-BE49-F238E27FC236}">
                  <a16:creationId xmlns:a16="http://schemas.microsoft.com/office/drawing/2014/main" id="{16055836-2BF6-4DD7-B48F-A7BD0FF64A68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7" name="Группа 426">
            <a:extLst>
              <a:ext uri="{FF2B5EF4-FFF2-40B4-BE49-F238E27FC236}">
                <a16:creationId xmlns:a16="http://schemas.microsoft.com/office/drawing/2014/main" id="{C0D6C169-B0EC-49A0-8594-A8B4DD45758D}"/>
              </a:ext>
            </a:extLst>
          </p:cNvPr>
          <p:cNvGrpSpPr/>
          <p:nvPr/>
        </p:nvGrpSpPr>
        <p:grpSpPr>
          <a:xfrm>
            <a:off x="7916467" y="1940838"/>
            <a:ext cx="538631" cy="1677692"/>
            <a:chOff x="3160870" y="1484419"/>
            <a:chExt cx="538631" cy="1677692"/>
          </a:xfrm>
        </p:grpSpPr>
        <p:sp>
          <p:nvSpPr>
            <p:cNvPr id="430" name="Прямоугольник 429">
              <a:extLst>
                <a:ext uri="{FF2B5EF4-FFF2-40B4-BE49-F238E27FC236}">
                  <a16:creationId xmlns:a16="http://schemas.microsoft.com/office/drawing/2014/main" id="{7ED39C65-BFD1-4E63-BA21-9E867DB0B247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1" name="Прямоугольник 430">
              <a:extLst>
                <a:ext uri="{FF2B5EF4-FFF2-40B4-BE49-F238E27FC236}">
                  <a16:creationId xmlns:a16="http://schemas.microsoft.com/office/drawing/2014/main" id="{52A73AAA-D542-415C-8BB2-21319C6BAC41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2" name="Прямоугольник 431">
              <a:extLst>
                <a:ext uri="{FF2B5EF4-FFF2-40B4-BE49-F238E27FC236}">
                  <a16:creationId xmlns:a16="http://schemas.microsoft.com/office/drawing/2014/main" id="{02273B55-620E-4E4F-8134-D96B90F80BBB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3" name="Прямоугольник 432">
              <a:extLst>
                <a:ext uri="{FF2B5EF4-FFF2-40B4-BE49-F238E27FC236}">
                  <a16:creationId xmlns:a16="http://schemas.microsoft.com/office/drawing/2014/main" id="{99A500AF-071A-4E09-BEBE-B3A878468BD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4" name="Группа 433">
            <a:extLst>
              <a:ext uri="{FF2B5EF4-FFF2-40B4-BE49-F238E27FC236}">
                <a16:creationId xmlns:a16="http://schemas.microsoft.com/office/drawing/2014/main" id="{DD12012D-7C2B-4011-BE4B-D3B3AFBD6E8E}"/>
              </a:ext>
            </a:extLst>
          </p:cNvPr>
          <p:cNvGrpSpPr/>
          <p:nvPr/>
        </p:nvGrpSpPr>
        <p:grpSpPr>
          <a:xfrm>
            <a:off x="8469218" y="2801561"/>
            <a:ext cx="538631" cy="2537291"/>
            <a:chOff x="3160870" y="1484419"/>
            <a:chExt cx="538631" cy="2537291"/>
          </a:xfrm>
        </p:grpSpPr>
        <p:sp>
          <p:nvSpPr>
            <p:cNvPr id="435" name="Прямоугольник 434">
              <a:extLst>
                <a:ext uri="{FF2B5EF4-FFF2-40B4-BE49-F238E27FC236}">
                  <a16:creationId xmlns:a16="http://schemas.microsoft.com/office/drawing/2014/main" id="{E5D7E0D1-701B-4526-B02B-491FAFD14523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6" name="Прямоугольник 435">
              <a:extLst>
                <a:ext uri="{FF2B5EF4-FFF2-40B4-BE49-F238E27FC236}">
                  <a16:creationId xmlns:a16="http://schemas.microsoft.com/office/drawing/2014/main" id="{395B91F6-AEC2-4229-89DB-98E5CEEF30C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7" name="Прямоугольник 436">
              <a:extLst>
                <a:ext uri="{FF2B5EF4-FFF2-40B4-BE49-F238E27FC236}">
                  <a16:creationId xmlns:a16="http://schemas.microsoft.com/office/drawing/2014/main" id="{4AE5A651-A8D9-42B5-891C-DEE8F95FD4F8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8" name="Прямоугольник 437">
              <a:extLst>
                <a:ext uri="{FF2B5EF4-FFF2-40B4-BE49-F238E27FC236}">
                  <a16:creationId xmlns:a16="http://schemas.microsoft.com/office/drawing/2014/main" id="{0091FF4C-FC20-4E5A-B2B5-F96BD41A772F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9" name="Прямоугольник 438">
              <a:extLst>
                <a:ext uri="{FF2B5EF4-FFF2-40B4-BE49-F238E27FC236}">
                  <a16:creationId xmlns:a16="http://schemas.microsoft.com/office/drawing/2014/main" id="{54A4B428-B08D-4A63-BBA5-2369D46F5599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0" name="Прямоугольник 439">
              <a:extLst>
                <a:ext uri="{FF2B5EF4-FFF2-40B4-BE49-F238E27FC236}">
                  <a16:creationId xmlns:a16="http://schemas.microsoft.com/office/drawing/2014/main" id="{3E73755A-EABB-4548-93D7-D9DFC813604E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1" name="Группа 440">
            <a:extLst>
              <a:ext uri="{FF2B5EF4-FFF2-40B4-BE49-F238E27FC236}">
                <a16:creationId xmlns:a16="http://schemas.microsoft.com/office/drawing/2014/main" id="{840D2224-D764-455E-A951-EFE7DF31C7ED}"/>
              </a:ext>
            </a:extLst>
          </p:cNvPr>
          <p:cNvGrpSpPr/>
          <p:nvPr/>
        </p:nvGrpSpPr>
        <p:grpSpPr>
          <a:xfrm>
            <a:off x="9022142" y="1941502"/>
            <a:ext cx="538631" cy="2537291"/>
            <a:chOff x="3160870" y="1484419"/>
            <a:chExt cx="538631" cy="2537291"/>
          </a:xfrm>
        </p:grpSpPr>
        <p:sp>
          <p:nvSpPr>
            <p:cNvPr id="442" name="Прямоугольник 441">
              <a:extLst>
                <a:ext uri="{FF2B5EF4-FFF2-40B4-BE49-F238E27FC236}">
                  <a16:creationId xmlns:a16="http://schemas.microsoft.com/office/drawing/2014/main" id="{3F9B85D0-C76E-4FD6-A8B3-F6409CB991D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3" name="Прямоугольник 442">
              <a:extLst>
                <a:ext uri="{FF2B5EF4-FFF2-40B4-BE49-F238E27FC236}">
                  <a16:creationId xmlns:a16="http://schemas.microsoft.com/office/drawing/2014/main" id="{8BD762FC-E373-49AD-9892-3709EC49BE1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4" name="Прямоугольник 443">
              <a:extLst>
                <a:ext uri="{FF2B5EF4-FFF2-40B4-BE49-F238E27FC236}">
                  <a16:creationId xmlns:a16="http://schemas.microsoft.com/office/drawing/2014/main" id="{A60F1D87-0DB3-4C8C-9D7B-66509A4097C3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5" name="Прямоугольник 444">
              <a:extLst>
                <a:ext uri="{FF2B5EF4-FFF2-40B4-BE49-F238E27FC236}">
                  <a16:creationId xmlns:a16="http://schemas.microsoft.com/office/drawing/2014/main" id="{8094C16F-A476-42D6-858D-F77E66AF522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6" name="Прямоугольник 445">
              <a:extLst>
                <a:ext uri="{FF2B5EF4-FFF2-40B4-BE49-F238E27FC236}">
                  <a16:creationId xmlns:a16="http://schemas.microsoft.com/office/drawing/2014/main" id="{7E5C7189-3DED-44A4-ADDF-DB1A84953B53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7" name="Прямоугольник 446">
              <a:extLst>
                <a:ext uri="{FF2B5EF4-FFF2-40B4-BE49-F238E27FC236}">
                  <a16:creationId xmlns:a16="http://schemas.microsoft.com/office/drawing/2014/main" id="{E4E32A0A-5C72-468A-9368-188C47447A0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6871042" y="2327252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по другому можно назвать автомобиль?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306483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20" name="Группа 419">
            <a:extLst>
              <a:ext uri="{FF2B5EF4-FFF2-40B4-BE49-F238E27FC236}">
                <a16:creationId xmlns:a16="http://schemas.microsoft.com/office/drawing/2014/main" id="{D8D7C28D-5145-45E1-8A8A-5D70EBC480E7}"/>
              </a:ext>
            </a:extLst>
          </p:cNvPr>
          <p:cNvGrpSpPr/>
          <p:nvPr/>
        </p:nvGrpSpPr>
        <p:grpSpPr>
          <a:xfrm>
            <a:off x="7355949" y="2797195"/>
            <a:ext cx="538631" cy="2537291"/>
            <a:chOff x="3160870" y="1484419"/>
            <a:chExt cx="538631" cy="2537291"/>
          </a:xfrm>
        </p:grpSpPr>
        <p:sp>
          <p:nvSpPr>
            <p:cNvPr id="421" name="Прямоугольник 420">
              <a:extLst>
                <a:ext uri="{FF2B5EF4-FFF2-40B4-BE49-F238E27FC236}">
                  <a16:creationId xmlns:a16="http://schemas.microsoft.com/office/drawing/2014/main" id="{C8D5A676-AB08-4D8A-85F9-205678B7C9A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2" name="Прямоугольник 421">
              <a:extLst>
                <a:ext uri="{FF2B5EF4-FFF2-40B4-BE49-F238E27FC236}">
                  <a16:creationId xmlns:a16="http://schemas.microsoft.com/office/drawing/2014/main" id="{D9BE311A-DAEB-4AA7-B6C2-5135EE731160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3" name="Прямоугольник 422">
              <a:extLst>
                <a:ext uri="{FF2B5EF4-FFF2-40B4-BE49-F238E27FC236}">
                  <a16:creationId xmlns:a16="http://schemas.microsoft.com/office/drawing/2014/main" id="{F9F23C61-9D01-4BFB-B9A1-A1BF00BF23EC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4" name="Прямоугольник 423">
              <a:extLst>
                <a:ext uri="{FF2B5EF4-FFF2-40B4-BE49-F238E27FC236}">
                  <a16:creationId xmlns:a16="http://schemas.microsoft.com/office/drawing/2014/main" id="{049CE99E-B3D1-4CA1-9925-692A749466C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5" name="Прямоугольник 424">
              <a:extLst>
                <a:ext uri="{FF2B5EF4-FFF2-40B4-BE49-F238E27FC236}">
                  <a16:creationId xmlns:a16="http://schemas.microsoft.com/office/drawing/2014/main" id="{B7E58F9F-C513-4A4F-8892-50A5254D5851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26" name="Прямоугольник 425">
              <a:extLst>
                <a:ext uri="{FF2B5EF4-FFF2-40B4-BE49-F238E27FC236}">
                  <a16:creationId xmlns:a16="http://schemas.microsoft.com/office/drawing/2014/main" id="{16055836-2BF6-4DD7-B48F-A7BD0FF64A68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7" name="Группа 426">
            <a:extLst>
              <a:ext uri="{FF2B5EF4-FFF2-40B4-BE49-F238E27FC236}">
                <a16:creationId xmlns:a16="http://schemas.microsoft.com/office/drawing/2014/main" id="{C0D6C169-B0EC-49A0-8594-A8B4DD45758D}"/>
              </a:ext>
            </a:extLst>
          </p:cNvPr>
          <p:cNvGrpSpPr/>
          <p:nvPr/>
        </p:nvGrpSpPr>
        <p:grpSpPr>
          <a:xfrm>
            <a:off x="7916467" y="1940838"/>
            <a:ext cx="538631" cy="1677692"/>
            <a:chOff x="3160870" y="1484419"/>
            <a:chExt cx="538631" cy="1677692"/>
          </a:xfrm>
        </p:grpSpPr>
        <p:sp>
          <p:nvSpPr>
            <p:cNvPr id="430" name="Прямоугольник 429">
              <a:extLst>
                <a:ext uri="{FF2B5EF4-FFF2-40B4-BE49-F238E27FC236}">
                  <a16:creationId xmlns:a16="http://schemas.microsoft.com/office/drawing/2014/main" id="{7ED39C65-BFD1-4E63-BA21-9E867DB0B247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1" name="Прямоугольник 430">
              <a:extLst>
                <a:ext uri="{FF2B5EF4-FFF2-40B4-BE49-F238E27FC236}">
                  <a16:creationId xmlns:a16="http://schemas.microsoft.com/office/drawing/2014/main" id="{52A73AAA-D542-415C-8BB2-21319C6BAC41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2" name="Прямоугольник 431">
              <a:extLst>
                <a:ext uri="{FF2B5EF4-FFF2-40B4-BE49-F238E27FC236}">
                  <a16:creationId xmlns:a16="http://schemas.microsoft.com/office/drawing/2014/main" id="{02273B55-620E-4E4F-8134-D96B90F80BBB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3" name="Прямоугольник 432">
              <a:extLst>
                <a:ext uri="{FF2B5EF4-FFF2-40B4-BE49-F238E27FC236}">
                  <a16:creationId xmlns:a16="http://schemas.microsoft.com/office/drawing/2014/main" id="{99A500AF-071A-4E09-BEBE-B3A878468BD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4" name="Группа 433">
            <a:extLst>
              <a:ext uri="{FF2B5EF4-FFF2-40B4-BE49-F238E27FC236}">
                <a16:creationId xmlns:a16="http://schemas.microsoft.com/office/drawing/2014/main" id="{DD12012D-7C2B-4011-BE4B-D3B3AFBD6E8E}"/>
              </a:ext>
            </a:extLst>
          </p:cNvPr>
          <p:cNvGrpSpPr/>
          <p:nvPr/>
        </p:nvGrpSpPr>
        <p:grpSpPr>
          <a:xfrm>
            <a:off x="8469218" y="2801561"/>
            <a:ext cx="538631" cy="2537291"/>
            <a:chOff x="3160870" y="1484419"/>
            <a:chExt cx="538631" cy="2537291"/>
          </a:xfrm>
        </p:grpSpPr>
        <p:sp>
          <p:nvSpPr>
            <p:cNvPr id="435" name="Прямоугольник 434">
              <a:extLst>
                <a:ext uri="{FF2B5EF4-FFF2-40B4-BE49-F238E27FC236}">
                  <a16:creationId xmlns:a16="http://schemas.microsoft.com/office/drawing/2014/main" id="{E5D7E0D1-701B-4526-B02B-491FAFD14523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6" name="Прямоугольник 435">
              <a:extLst>
                <a:ext uri="{FF2B5EF4-FFF2-40B4-BE49-F238E27FC236}">
                  <a16:creationId xmlns:a16="http://schemas.microsoft.com/office/drawing/2014/main" id="{395B91F6-AEC2-4229-89DB-98E5CEEF30C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7" name="Прямоугольник 436">
              <a:extLst>
                <a:ext uri="{FF2B5EF4-FFF2-40B4-BE49-F238E27FC236}">
                  <a16:creationId xmlns:a16="http://schemas.microsoft.com/office/drawing/2014/main" id="{4AE5A651-A8D9-42B5-891C-DEE8F95FD4F8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8" name="Прямоугольник 437">
              <a:extLst>
                <a:ext uri="{FF2B5EF4-FFF2-40B4-BE49-F238E27FC236}">
                  <a16:creationId xmlns:a16="http://schemas.microsoft.com/office/drawing/2014/main" id="{0091FF4C-FC20-4E5A-B2B5-F96BD41A772F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9" name="Прямоугольник 438">
              <a:extLst>
                <a:ext uri="{FF2B5EF4-FFF2-40B4-BE49-F238E27FC236}">
                  <a16:creationId xmlns:a16="http://schemas.microsoft.com/office/drawing/2014/main" id="{54A4B428-B08D-4A63-BBA5-2369D46F5599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0" name="Прямоугольник 439">
              <a:extLst>
                <a:ext uri="{FF2B5EF4-FFF2-40B4-BE49-F238E27FC236}">
                  <a16:creationId xmlns:a16="http://schemas.microsoft.com/office/drawing/2014/main" id="{3E73755A-EABB-4548-93D7-D9DFC813604E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1" name="Группа 440">
            <a:extLst>
              <a:ext uri="{FF2B5EF4-FFF2-40B4-BE49-F238E27FC236}">
                <a16:creationId xmlns:a16="http://schemas.microsoft.com/office/drawing/2014/main" id="{840D2224-D764-455E-A951-EFE7DF31C7ED}"/>
              </a:ext>
            </a:extLst>
          </p:cNvPr>
          <p:cNvGrpSpPr/>
          <p:nvPr/>
        </p:nvGrpSpPr>
        <p:grpSpPr>
          <a:xfrm>
            <a:off x="9022142" y="1941502"/>
            <a:ext cx="538631" cy="2537291"/>
            <a:chOff x="3160870" y="1484419"/>
            <a:chExt cx="538631" cy="2537291"/>
          </a:xfrm>
        </p:grpSpPr>
        <p:sp>
          <p:nvSpPr>
            <p:cNvPr id="442" name="Прямоугольник 441">
              <a:extLst>
                <a:ext uri="{FF2B5EF4-FFF2-40B4-BE49-F238E27FC236}">
                  <a16:creationId xmlns:a16="http://schemas.microsoft.com/office/drawing/2014/main" id="{3F9B85D0-C76E-4FD6-A8B3-F6409CB991D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3" name="Прямоугольник 442">
              <a:extLst>
                <a:ext uri="{FF2B5EF4-FFF2-40B4-BE49-F238E27FC236}">
                  <a16:creationId xmlns:a16="http://schemas.microsoft.com/office/drawing/2014/main" id="{8BD762FC-E373-49AD-9892-3709EC49BE1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4" name="Прямоугольник 443">
              <a:extLst>
                <a:ext uri="{FF2B5EF4-FFF2-40B4-BE49-F238E27FC236}">
                  <a16:creationId xmlns:a16="http://schemas.microsoft.com/office/drawing/2014/main" id="{A60F1D87-0DB3-4C8C-9D7B-66509A4097C3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5" name="Прямоугольник 444">
              <a:extLst>
                <a:ext uri="{FF2B5EF4-FFF2-40B4-BE49-F238E27FC236}">
                  <a16:creationId xmlns:a16="http://schemas.microsoft.com/office/drawing/2014/main" id="{8094C16F-A476-42D6-858D-F77E66AF522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6" name="Прямоугольник 445">
              <a:extLst>
                <a:ext uri="{FF2B5EF4-FFF2-40B4-BE49-F238E27FC236}">
                  <a16:creationId xmlns:a16="http://schemas.microsoft.com/office/drawing/2014/main" id="{7E5C7189-3DED-44A4-ADDF-DB1A84953B53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7" name="Прямоугольник 446">
              <a:extLst>
                <a:ext uri="{FF2B5EF4-FFF2-40B4-BE49-F238E27FC236}">
                  <a16:creationId xmlns:a16="http://schemas.microsoft.com/office/drawing/2014/main" id="{E4E32A0A-5C72-468A-9368-188C47447A0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7387137" y="2342166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называется столкновение на дороге?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121311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27" name="Группа 426">
            <a:extLst>
              <a:ext uri="{FF2B5EF4-FFF2-40B4-BE49-F238E27FC236}">
                <a16:creationId xmlns:a16="http://schemas.microsoft.com/office/drawing/2014/main" id="{C0D6C169-B0EC-49A0-8594-A8B4DD45758D}"/>
              </a:ext>
            </a:extLst>
          </p:cNvPr>
          <p:cNvGrpSpPr/>
          <p:nvPr/>
        </p:nvGrpSpPr>
        <p:grpSpPr>
          <a:xfrm>
            <a:off x="7916467" y="1940838"/>
            <a:ext cx="538631" cy="1677692"/>
            <a:chOff x="3160870" y="1484419"/>
            <a:chExt cx="538631" cy="1677692"/>
          </a:xfrm>
        </p:grpSpPr>
        <p:sp>
          <p:nvSpPr>
            <p:cNvPr id="430" name="Прямоугольник 429">
              <a:extLst>
                <a:ext uri="{FF2B5EF4-FFF2-40B4-BE49-F238E27FC236}">
                  <a16:creationId xmlns:a16="http://schemas.microsoft.com/office/drawing/2014/main" id="{7ED39C65-BFD1-4E63-BA21-9E867DB0B247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1" name="Прямоугольник 430">
              <a:extLst>
                <a:ext uri="{FF2B5EF4-FFF2-40B4-BE49-F238E27FC236}">
                  <a16:creationId xmlns:a16="http://schemas.microsoft.com/office/drawing/2014/main" id="{52A73AAA-D542-415C-8BB2-21319C6BAC41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2" name="Прямоугольник 431">
              <a:extLst>
                <a:ext uri="{FF2B5EF4-FFF2-40B4-BE49-F238E27FC236}">
                  <a16:creationId xmlns:a16="http://schemas.microsoft.com/office/drawing/2014/main" id="{02273B55-620E-4E4F-8134-D96B90F80BBB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3" name="Прямоугольник 432">
              <a:extLst>
                <a:ext uri="{FF2B5EF4-FFF2-40B4-BE49-F238E27FC236}">
                  <a16:creationId xmlns:a16="http://schemas.microsoft.com/office/drawing/2014/main" id="{99A500AF-071A-4E09-BEBE-B3A878468BD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4" name="Группа 433">
            <a:extLst>
              <a:ext uri="{FF2B5EF4-FFF2-40B4-BE49-F238E27FC236}">
                <a16:creationId xmlns:a16="http://schemas.microsoft.com/office/drawing/2014/main" id="{DD12012D-7C2B-4011-BE4B-D3B3AFBD6E8E}"/>
              </a:ext>
            </a:extLst>
          </p:cNvPr>
          <p:cNvGrpSpPr/>
          <p:nvPr/>
        </p:nvGrpSpPr>
        <p:grpSpPr>
          <a:xfrm>
            <a:off x="8469218" y="2801561"/>
            <a:ext cx="538631" cy="2537291"/>
            <a:chOff x="3160870" y="1484419"/>
            <a:chExt cx="538631" cy="2537291"/>
          </a:xfrm>
        </p:grpSpPr>
        <p:sp>
          <p:nvSpPr>
            <p:cNvPr id="435" name="Прямоугольник 434">
              <a:extLst>
                <a:ext uri="{FF2B5EF4-FFF2-40B4-BE49-F238E27FC236}">
                  <a16:creationId xmlns:a16="http://schemas.microsoft.com/office/drawing/2014/main" id="{E5D7E0D1-701B-4526-B02B-491FAFD14523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6" name="Прямоугольник 435">
              <a:extLst>
                <a:ext uri="{FF2B5EF4-FFF2-40B4-BE49-F238E27FC236}">
                  <a16:creationId xmlns:a16="http://schemas.microsoft.com/office/drawing/2014/main" id="{395B91F6-AEC2-4229-89DB-98E5CEEF30C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7" name="Прямоугольник 436">
              <a:extLst>
                <a:ext uri="{FF2B5EF4-FFF2-40B4-BE49-F238E27FC236}">
                  <a16:creationId xmlns:a16="http://schemas.microsoft.com/office/drawing/2014/main" id="{4AE5A651-A8D9-42B5-891C-DEE8F95FD4F8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8" name="Прямоугольник 437">
              <a:extLst>
                <a:ext uri="{FF2B5EF4-FFF2-40B4-BE49-F238E27FC236}">
                  <a16:creationId xmlns:a16="http://schemas.microsoft.com/office/drawing/2014/main" id="{0091FF4C-FC20-4E5A-B2B5-F96BD41A772F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9" name="Прямоугольник 438">
              <a:extLst>
                <a:ext uri="{FF2B5EF4-FFF2-40B4-BE49-F238E27FC236}">
                  <a16:creationId xmlns:a16="http://schemas.microsoft.com/office/drawing/2014/main" id="{54A4B428-B08D-4A63-BBA5-2369D46F5599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0" name="Прямоугольник 439">
              <a:extLst>
                <a:ext uri="{FF2B5EF4-FFF2-40B4-BE49-F238E27FC236}">
                  <a16:creationId xmlns:a16="http://schemas.microsoft.com/office/drawing/2014/main" id="{3E73755A-EABB-4548-93D7-D9DFC813604E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1" name="Группа 440">
            <a:extLst>
              <a:ext uri="{FF2B5EF4-FFF2-40B4-BE49-F238E27FC236}">
                <a16:creationId xmlns:a16="http://schemas.microsoft.com/office/drawing/2014/main" id="{840D2224-D764-455E-A951-EFE7DF31C7ED}"/>
              </a:ext>
            </a:extLst>
          </p:cNvPr>
          <p:cNvGrpSpPr/>
          <p:nvPr/>
        </p:nvGrpSpPr>
        <p:grpSpPr>
          <a:xfrm>
            <a:off x="9022142" y="1941502"/>
            <a:ext cx="538631" cy="2537291"/>
            <a:chOff x="3160870" y="1484419"/>
            <a:chExt cx="538631" cy="2537291"/>
          </a:xfrm>
        </p:grpSpPr>
        <p:sp>
          <p:nvSpPr>
            <p:cNvPr id="442" name="Прямоугольник 441">
              <a:extLst>
                <a:ext uri="{FF2B5EF4-FFF2-40B4-BE49-F238E27FC236}">
                  <a16:creationId xmlns:a16="http://schemas.microsoft.com/office/drawing/2014/main" id="{3F9B85D0-C76E-4FD6-A8B3-F6409CB991D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3" name="Прямоугольник 442">
              <a:extLst>
                <a:ext uri="{FF2B5EF4-FFF2-40B4-BE49-F238E27FC236}">
                  <a16:creationId xmlns:a16="http://schemas.microsoft.com/office/drawing/2014/main" id="{8BD762FC-E373-49AD-9892-3709EC49BE1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4" name="Прямоугольник 443">
              <a:extLst>
                <a:ext uri="{FF2B5EF4-FFF2-40B4-BE49-F238E27FC236}">
                  <a16:creationId xmlns:a16="http://schemas.microsoft.com/office/drawing/2014/main" id="{A60F1D87-0DB3-4C8C-9D7B-66509A4097C3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5" name="Прямоугольник 444">
              <a:extLst>
                <a:ext uri="{FF2B5EF4-FFF2-40B4-BE49-F238E27FC236}">
                  <a16:creationId xmlns:a16="http://schemas.microsoft.com/office/drawing/2014/main" id="{8094C16F-A476-42D6-858D-F77E66AF522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6" name="Прямоугольник 445">
              <a:extLst>
                <a:ext uri="{FF2B5EF4-FFF2-40B4-BE49-F238E27FC236}">
                  <a16:creationId xmlns:a16="http://schemas.microsoft.com/office/drawing/2014/main" id="{7E5C7189-3DED-44A4-ADDF-DB1A84953B53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7" name="Прямоугольник 446">
              <a:extLst>
                <a:ext uri="{FF2B5EF4-FFF2-40B4-BE49-F238E27FC236}">
                  <a16:creationId xmlns:a16="http://schemas.microsoft.com/office/drawing/2014/main" id="{E4E32A0A-5C72-468A-9368-188C47447A0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7976720" y="1466453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У светофора бывает красный, жёлтый, зелёный.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114041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34" name="Группа 433">
            <a:extLst>
              <a:ext uri="{FF2B5EF4-FFF2-40B4-BE49-F238E27FC236}">
                <a16:creationId xmlns:a16="http://schemas.microsoft.com/office/drawing/2014/main" id="{DD12012D-7C2B-4011-BE4B-D3B3AFBD6E8E}"/>
              </a:ext>
            </a:extLst>
          </p:cNvPr>
          <p:cNvGrpSpPr/>
          <p:nvPr/>
        </p:nvGrpSpPr>
        <p:grpSpPr>
          <a:xfrm>
            <a:off x="8469218" y="2801561"/>
            <a:ext cx="538631" cy="2537291"/>
            <a:chOff x="3160870" y="1484419"/>
            <a:chExt cx="538631" cy="2537291"/>
          </a:xfrm>
        </p:grpSpPr>
        <p:sp>
          <p:nvSpPr>
            <p:cNvPr id="435" name="Прямоугольник 434">
              <a:extLst>
                <a:ext uri="{FF2B5EF4-FFF2-40B4-BE49-F238E27FC236}">
                  <a16:creationId xmlns:a16="http://schemas.microsoft.com/office/drawing/2014/main" id="{E5D7E0D1-701B-4526-B02B-491FAFD14523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6" name="Прямоугольник 435">
              <a:extLst>
                <a:ext uri="{FF2B5EF4-FFF2-40B4-BE49-F238E27FC236}">
                  <a16:creationId xmlns:a16="http://schemas.microsoft.com/office/drawing/2014/main" id="{395B91F6-AEC2-4229-89DB-98E5CEEF30C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7" name="Прямоугольник 436">
              <a:extLst>
                <a:ext uri="{FF2B5EF4-FFF2-40B4-BE49-F238E27FC236}">
                  <a16:creationId xmlns:a16="http://schemas.microsoft.com/office/drawing/2014/main" id="{4AE5A651-A8D9-42B5-891C-DEE8F95FD4F8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8" name="Прямоугольник 437">
              <a:extLst>
                <a:ext uri="{FF2B5EF4-FFF2-40B4-BE49-F238E27FC236}">
                  <a16:creationId xmlns:a16="http://schemas.microsoft.com/office/drawing/2014/main" id="{0091FF4C-FC20-4E5A-B2B5-F96BD41A772F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39" name="Прямоугольник 438">
              <a:extLst>
                <a:ext uri="{FF2B5EF4-FFF2-40B4-BE49-F238E27FC236}">
                  <a16:creationId xmlns:a16="http://schemas.microsoft.com/office/drawing/2014/main" id="{54A4B428-B08D-4A63-BBA5-2369D46F5599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0" name="Прямоугольник 439">
              <a:extLst>
                <a:ext uri="{FF2B5EF4-FFF2-40B4-BE49-F238E27FC236}">
                  <a16:creationId xmlns:a16="http://schemas.microsoft.com/office/drawing/2014/main" id="{3E73755A-EABB-4548-93D7-D9DFC813604E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1" name="Группа 440">
            <a:extLst>
              <a:ext uri="{FF2B5EF4-FFF2-40B4-BE49-F238E27FC236}">
                <a16:creationId xmlns:a16="http://schemas.microsoft.com/office/drawing/2014/main" id="{840D2224-D764-455E-A951-EFE7DF31C7ED}"/>
              </a:ext>
            </a:extLst>
          </p:cNvPr>
          <p:cNvGrpSpPr/>
          <p:nvPr/>
        </p:nvGrpSpPr>
        <p:grpSpPr>
          <a:xfrm>
            <a:off x="9022142" y="1941502"/>
            <a:ext cx="538631" cy="2537291"/>
            <a:chOff x="3160870" y="1484419"/>
            <a:chExt cx="538631" cy="2537291"/>
          </a:xfrm>
        </p:grpSpPr>
        <p:sp>
          <p:nvSpPr>
            <p:cNvPr id="442" name="Прямоугольник 441">
              <a:extLst>
                <a:ext uri="{FF2B5EF4-FFF2-40B4-BE49-F238E27FC236}">
                  <a16:creationId xmlns:a16="http://schemas.microsoft.com/office/drawing/2014/main" id="{3F9B85D0-C76E-4FD6-A8B3-F6409CB991D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3" name="Прямоугольник 442">
              <a:extLst>
                <a:ext uri="{FF2B5EF4-FFF2-40B4-BE49-F238E27FC236}">
                  <a16:creationId xmlns:a16="http://schemas.microsoft.com/office/drawing/2014/main" id="{8BD762FC-E373-49AD-9892-3709EC49BE1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4" name="Прямоугольник 443">
              <a:extLst>
                <a:ext uri="{FF2B5EF4-FFF2-40B4-BE49-F238E27FC236}">
                  <a16:creationId xmlns:a16="http://schemas.microsoft.com/office/drawing/2014/main" id="{A60F1D87-0DB3-4C8C-9D7B-66509A4097C3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5" name="Прямоугольник 444">
              <a:extLst>
                <a:ext uri="{FF2B5EF4-FFF2-40B4-BE49-F238E27FC236}">
                  <a16:creationId xmlns:a16="http://schemas.microsoft.com/office/drawing/2014/main" id="{8094C16F-A476-42D6-858D-F77E66AF522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6" name="Прямоугольник 445">
              <a:extLst>
                <a:ext uri="{FF2B5EF4-FFF2-40B4-BE49-F238E27FC236}">
                  <a16:creationId xmlns:a16="http://schemas.microsoft.com/office/drawing/2014/main" id="{7E5C7189-3DED-44A4-ADDF-DB1A84953B53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7" name="Прямоугольник 446">
              <a:extLst>
                <a:ext uri="{FF2B5EF4-FFF2-40B4-BE49-F238E27FC236}">
                  <a16:creationId xmlns:a16="http://schemas.microsoft.com/office/drawing/2014/main" id="{E4E32A0A-5C72-468A-9368-188C47447A0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8532572" y="2337969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По ней едут автомобили.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28245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41" name="Группа 440">
            <a:extLst>
              <a:ext uri="{FF2B5EF4-FFF2-40B4-BE49-F238E27FC236}">
                <a16:creationId xmlns:a16="http://schemas.microsoft.com/office/drawing/2014/main" id="{840D2224-D764-455E-A951-EFE7DF31C7ED}"/>
              </a:ext>
            </a:extLst>
          </p:cNvPr>
          <p:cNvGrpSpPr/>
          <p:nvPr/>
        </p:nvGrpSpPr>
        <p:grpSpPr>
          <a:xfrm>
            <a:off x="9022142" y="1941502"/>
            <a:ext cx="538631" cy="2537291"/>
            <a:chOff x="3160870" y="1484419"/>
            <a:chExt cx="538631" cy="2537291"/>
          </a:xfrm>
        </p:grpSpPr>
        <p:sp>
          <p:nvSpPr>
            <p:cNvPr id="442" name="Прямоугольник 441">
              <a:extLst>
                <a:ext uri="{FF2B5EF4-FFF2-40B4-BE49-F238E27FC236}">
                  <a16:creationId xmlns:a16="http://schemas.microsoft.com/office/drawing/2014/main" id="{3F9B85D0-C76E-4FD6-A8B3-F6409CB991D6}"/>
                </a:ext>
              </a:extLst>
            </p:cNvPr>
            <p:cNvSpPr/>
            <p:nvPr/>
          </p:nvSpPr>
          <p:spPr>
            <a:xfrm>
              <a:off x="3160870" y="36039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3" name="Прямоугольник 442">
              <a:extLst>
                <a:ext uri="{FF2B5EF4-FFF2-40B4-BE49-F238E27FC236}">
                  <a16:creationId xmlns:a16="http://schemas.microsoft.com/office/drawing/2014/main" id="{8BD762FC-E373-49AD-9892-3709EC49BE1D}"/>
                </a:ext>
              </a:extLst>
            </p:cNvPr>
            <p:cNvSpPr/>
            <p:nvPr/>
          </p:nvSpPr>
          <p:spPr>
            <a:xfrm>
              <a:off x="3160870" y="31741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4" name="Прямоугольник 443">
              <a:extLst>
                <a:ext uri="{FF2B5EF4-FFF2-40B4-BE49-F238E27FC236}">
                  <a16:creationId xmlns:a16="http://schemas.microsoft.com/office/drawing/2014/main" id="{A60F1D87-0DB3-4C8C-9D7B-66509A4097C3}"/>
                </a:ext>
              </a:extLst>
            </p:cNvPr>
            <p:cNvSpPr/>
            <p:nvPr/>
          </p:nvSpPr>
          <p:spPr>
            <a:xfrm>
              <a:off x="3160870" y="274432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5" name="Прямоугольник 444">
              <a:extLst>
                <a:ext uri="{FF2B5EF4-FFF2-40B4-BE49-F238E27FC236}">
                  <a16:creationId xmlns:a16="http://schemas.microsoft.com/office/drawing/2014/main" id="{8094C16F-A476-42D6-858D-F77E66AF5222}"/>
                </a:ext>
              </a:extLst>
            </p:cNvPr>
            <p:cNvSpPr/>
            <p:nvPr/>
          </p:nvSpPr>
          <p:spPr>
            <a:xfrm>
              <a:off x="3160870" y="2314521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6" name="Прямоугольник 445">
              <a:extLst>
                <a:ext uri="{FF2B5EF4-FFF2-40B4-BE49-F238E27FC236}">
                  <a16:creationId xmlns:a16="http://schemas.microsoft.com/office/drawing/2014/main" id="{7E5C7189-3DED-44A4-ADDF-DB1A84953B53}"/>
                </a:ext>
              </a:extLst>
            </p:cNvPr>
            <p:cNvSpPr/>
            <p:nvPr/>
          </p:nvSpPr>
          <p:spPr>
            <a:xfrm>
              <a:off x="3160870" y="191396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47" name="Прямоугольник 446">
              <a:extLst>
                <a:ext uri="{FF2B5EF4-FFF2-40B4-BE49-F238E27FC236}">
                  <a16:creationId xmlns:a16="http://schemas.microsoft.com/office/drawing/2014/main" id="{E4E32A0A-5C72-468A-9368-188C47447A0A}"/>
                </a:ext>
              </a:extLst>
            </p:cNvPr>
            <p:cNvSpPr/>
            <p:nvPr/>
          </p:nvSpPr>
          <p:spPr>
            <a:xfrm>
              <a:off x="3160870" y="1484419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9089019" y="1466453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называется затор на дороге?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64391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56" name="Группа 455">
            <a:extLst>
              <a:ext uri="{FF2B5EF4-FFF2-40B4-BE49-F238E27FC236}">
                <a16:creationId xmlns:a16="http://schemas.microsoft.com/office/drawing/2014/main" id="{BD69A364-F3B0-4B89-B1FD-33340D73944C}"/>
              </a:ext>
            </a:extLst>
          </p:cNvPr>
          <p:cNvGrpSpPr/>
          <p:nvPr/>
        </p:nvGrpSpPr>
        <p:grpSpPr>
          <a:xfrm>
            <a:off x="9587956" y="1509328"/>
            <a:ext cx="540934" cy="2941014"/>
            <a:chOff x="4266776" y="1887759"/>
            <a:chExt cx="540934" cy="2941014"/>
          </a:xfrm>
        </p:grpSpPr>
        <p:grpSp>
          <p:nvGrpSpPr>
            <p:cNvPr id="448" name="Группа 447">
              <a:extLst>
                <a:ext uri="{FF2B5EF4-FFF2-40B4-BE49-F238E27FC236}">
                  <a16:creationId xmlns:a16="http://schemas.microsoft.com/office/drawing/2014/main" id="{620D70ED-302C-4F51-8556-A3F65AC31F3A}"/>
                </a:ext>
              </a:extLst>
            </p:cNvPr>
            <p:cNvGrpSpPr/>
            <p:nvPr/>
          </p:nvGrpSpPr>
          <p:grpSpPr>
            <a:xfrm>
              <a:off x="4269079" y="1887759"/>
              <a:ext cx="538631" cy="2537291"/>
              <a:chOff x="3160870" y="1484419"/>
              <a:chExt cx="538631" cy="2537291"/>
            </a:xfrm>
          </p:grpSpPr>
          <p:sp>
            <p:nvSpPr>
              <p:cNvPr id="449" name="Прямоугольник 448">
                <a:extLst>
                  <a:ext uri="{FF2B5EF4-FFF2-40B4-BE49-F238E27FC236}">
                    <a16:creationId xmlns:a16="http://schemas.microsoft.com/office/drawing/2014/main" id="{5D934B9B-6207-4E31-A74C-1C14F571CBFE}"/>
                  </a:ext>
                </a:extLst>
              </p:cNvPr>
              <p:cNvSpPr/>
              <p:nvPr/>
            </p:nvSpPr>
            <p:spPr>
              <a:xfrm>
                <a:off x="3160870" y="36039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0" name="Прямоугольник 449">
                <a:extLst>
                  <a:ext uri="{FF2B5EF4-FFF2-40B4-BE49-F238E27FC236}">
                    <a16:creationId xmlns:a16="http://schemas.microsoft.com/office/drawing/2014/main" id="{D9112160-EF3B-4C5F-906B-36CBB983232F}"/>
                  </a:ext>
                </a:extLst>
              </p:cNvPr>
              <p:cNvSpPr/>
              <p:nvPr/>
            </p:nvSpPr>
            <p:spPr>
              <a:xfrm>
                <a:off x="3160870" y="31741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1" name="Прямоугольник 450">
                <a:extLst>
                  <a:ext uri="{FF2B5EF4-FFF2-40B4-BE49-F238E27FC236}">
                    <a16:creationId xmlns:a16="http://schemas.microsoft.com/office/drawing/2014/main" id="{DC3B45BB-5149-4B2F-AEC1-B8CE26EFBCB3}"/>
                  </a:ext>
                </a:extLst>
              </p:cNvPr>
              <p:cNvSpPr/>
              <p:nvPr/>
            </p:nvSpPr>
            <p:spPr>
              <a:xfrm>
                <a:off x="3160870" y="274432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Прямоугольник 451">
                <a:extLst>
                  <a:ext uri="{FF2B5EF4-FFF2-40B4-BE49-F238E27FC236}">
                    <a16:creationId xmlns:a16="http://schemas.microsoft.com/office/drawing/2014/main" id="{3DDEC2D8-85BC-4213-B527-7E99A84CD220}"/>
                  </a:ext>
                </a:extLst>
              </p:cNvPr>
              <p:cNvSpPr/>
              <p:nvPr/>
            </p:nvSpPr>
            <p:spPr>
              <a:xfrm>
                <a:off x="3160870" y="2314521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Прямоугольник 452">
                <a:extLst>
                  <a:ext uri="{FF2B5EF4-FFF2-40B4-BE49-F238E27FC236}">
                    <a16:creationId xmlns:a16="http://schemas.microsoft.com/office/drawing/2014/main" id="{38D260DC-1D75-4851-BD14-F5908C5F80F2}"/>
                  </a:ext>
                </a:extLst>
              </p:cNvPr>
              <p:cNvSpPr/>
              <p:nvPr/>
            </p:nvSpPr>
            <p:spPr>
              <a:xfrm>
                <a:off x="3160870" y="1913960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Прямоугольник 453">
                <a:extLst>
                  <a:ext uri="{FF2B5EF4-FFF2-40B4-BE49-F238E27FC236}">
                    <a16:creationId xmlns:a16="http://schemas.microsoft.com/office/drawing/2014/main" id="{5E36DC4C-CFB0-4C4D-81D4-24648FBC8092}"/>
                  </a:ext>
                </a:extLst>
              </p:cNvPr>
              <p:cNvSpPr/>
              <p:nvPr/>
            </p:nvSpPr>
            <p:spPr>
              <a:xfrm>
                <a:off x="3160870" y="1484419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5" name="Прямоугольник 454">
              <a:extLst>
                <a:ext uri="{FF2B5EF4-FFF2-40B4-BE49-F238E27FC236}">
                  <a16:creationId xmlns:a16="http://schemas.microsoft.com/office/drawing/2014/main" id="{78E90AE4-6FAB-41A9-9242-F2C0025700D2}"/>
                </a:ext>
              </a:extLst>
            </p:cNvPr>
            <p:cNvSpPr/>
            <p:nvPr/>
          </p:nvSpPr>
          <p:spPr>
            <a:xfrm>
              <a:off x="4266776" y="4410982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9655430" y="1005504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называется дорожка, по которой идут пешеходы?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49291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Группа 387">
            <a:extLst>
              <a:ext uri="{FF2B5EF4-FFF2-40B4-BE49-F238E27FC236}">
                <a16:creationId xmlns:a16="http://schemas.microsoft.com/office/drawing/2014/main" id="{D6043834-DF1A-45C4-A99F-B601BF33C71D}"/>
              </a:ext>
            </a:extLst>
          </p:cNvPr>
          <p:cNvGrpSpPr/>
          <p:nvPr/>
        </p:nvGrpSpPr>
        <p:grpSpPr>
          <a:xfrm>
            <a:off x="6796949" y="1484420"/>
            <a:ext cx="3866135" cy="5137605"/>
            <a:chOff x="5602327" y="1720396"/>
            <a:chExt cx="2793606" cy="4786088"/>
          </a:xfrm>
        </p:grpSpPr>
        <p:grpSp>
          <p:nvGrpSpPr>
            <p:cNvPr id="364" name="Группа 363">
              <a:extLst>
                <a:ext uri="{FF2B5EF4-FFF2-40B4-BE49-F238E27FC236}">
                  <a16:creationId xmlns:a16="http://schemas.microsoft.com/office/drawing/2014/main" id="{746928E9-9543-49C8-802F-7329DD038BCB}"/>
                </a:ext>
              </a:extLst>
            </p:cNvPr>
            <p:cNvGrpSpPr/>
            <p:nvPr/>
          </p:nvGrpSpPr>
          <p:grpSpPr>
            <a:xfrm>
              <a:off x="5602327" y="1720396"/>
              <a:ext cx="2793606" cy="4394856"/>
              <a:chOff x="5602327" y="1720396"/>
              <a:chExt cx="2793606" cy="4394856"/>
            </a:xfrm>
          </p:grpSpPr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31CD6C2B-12F2-489E-8B49-EF1D065C6CC5}"/>
                  </a:ext>
                </a:extLst>
              </p:cNvPr>
              <p:cNvGrpSpPr/>
              <p:nvPr/>
            </p:nvGrpSpPr>
            <p:grpSpPr>
              <a:xfrm>
                <a:off x="5602327" y="4908948"/>
                <a:ext cx="2793603" cy="394460"/>
                <a:chOff x="4128108" y="4549022"/>
                <a:chExt cx="2793603" cy="394460"/>
              </a:xfrm>
            </p:grpSpPr>
            <p:grpSp>
              <p:nvGrpSpPr>
                <p:cNvPr id="80" name="Группа 79">
                  <a:extLst>
                    <a:ext uri="{FF2B5EF4-FFF2-40B4-BE49-F238E27FC236}">
                      <a16:creationId xmlns:a16="http://schemas.microsoft.com/office/drawing/2014/main" id="{6133C15D-FCA2-48B2-9703-F5DDD885423B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83" name="Прямоугольник 82">
                    <a:extLst>
                      <a:ext uri="{FF2B5EF4-FFF2-40B4-BE49-F238E27FC236}">
                        <a16:creationId xmlns:a16="http://schemas.microsoft.com/office/drawing/2014/main" id="{9C8B0F91-6F17-4B92-83EE-D91578EF0F03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  <p:sp>
                <p:nvSpPr>
                  <p:cNvPr id="85" name="Прямоугольник 84">
                    <a:extLst>
                      <a:ext uri="{FF2B5EF4-FFF2-40B4-BE49-F238E27FC236}">
                        <a16:creationId xmlns:a16="http://schemas.microsoft.com/office/drawing/2014/main" id="{C7C6D9AF-1539-4D54-A81B-2B5070DC6AAA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Я</a:t>
                    </a:r>
                  </a:p>
                </p:txBody>
              </p:sp>
              <p:sp>
                <p:nvSpPr>
                  <p:cNvPr id="86" name="Прямоугольник 85">
                    <a:extLst>
                      <a:ext uri="{FF2B5EF4-FFF2-40B4-BE49-F238E27FC236}">
                        <a16:creationId xmlns:a16="http://schemas.microsoft.com/office/drawing/2014/main" id="{D5626148-4F5B-47C4-B021-A641882AB40B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3" name="Прямоугольник 92">
                  <a:extLst>
                    <a:ext uri="{FF2B5EF4-FFF2-40B4-BE49-F238E27FC236}">
                      <a16:creationId xmlns:a16="http://schemas.microsoft.com/office/drawing/2014/main" id="{C7F5CC82-55B8-4197-9FA2-EC4E622B450C}"/>
                    </a:ext>
                  </a:extLst>
                </p:cNvPr>
                <p:cNvSpPr/>
                <p:nvPr/>
              </p:nvSpPr>
              <p:spPr>
                <a:xfrm>
                  <a:off x="6532505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id="{EE452212-A1FB-446A-9380-4D65A2FF42B1}"/>
                  </a:ext>
                </a:extLst>
              </p:cNvPr>
              <p:cNvGrpSpPr/>
              <p:nvPr/>
            </p:nvGrpSpPr>
            <p:grpSpPr>
              <a:xfrm>
                <a:off x="5602327" y="3735363"/>
                <a:ext cx="2793606" cy="394460"/>
                <a:chOff x="4128108" y="4549022"/>
                <a:chExt cx="2793606" cy="394460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C3A23757-5842-4BF0-A223-19C98AC499A1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26" name="Группа 125">
                    <a:extLst>
                      <a:ext uri="{FF2B5EF4-FFF2-40B4-BE49-F238E27FC236}">
                        <a16:creationId xmlns:a16="http://schemas.microsoft.com/office/drawing/2014/main" id="{463BEC45-DCA8-4DEF-AAEE-D69E2245776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29" name="Прямоугольник 128">
                      <a:extLst>
                        <a:ext uri="{FF2B5EF4-FFF2-40B4-BE49-F238E27FC236}">
                          <a16:creationId xmlns:a16="http://schemas.microsoft.com/office/drawing/2014/main" id="{B2E596D6-AC15-422F-9EE4-DA813C828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К</a:t>
                      </a:r>
                    </a:p>
                  </p:txBody>
                </p:sp>
                <p:sp>
                  <p:nvSpPr>
                    <p:cNvPr id="130" name="Прямоугольник 129">
                      <a:extLst>
                        <a:ext uri="{FF2B5EF4-FFF2-40B4-BE49-F238E27FC236}">
                          <a16:creationId xmlns:a16="http://schemas.microsoft.com/office/drawing/2014/main" id="{879E76F2-CF75-45E9-8952-1B530B00CD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32" name="Прямоугольник 131">
                      <a:extLst>
                        <a:ext uri="{FF2B5EF4-FFF2-40B4-BE49-F238E27FC236}">
                          <a16:creationId xmlns:a16="http://schemas.microsoft.com/office/drawing/2014/main" id="{1A49E2EF-D8D8-4362-BD51-1B8CA7744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33" name="Прямоугольник 132">
                      <a:extLst>
                        <a:ext uri="{FF2B5EF4-FFF2-40B4-BE49-F238E27FC236}">
                          <a16:creationId xmlns:a16="http://schemas.microsoft.com/office/drawing/2014/main" id="{49263186-A07C-421E-A042-F66E3E243D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Ш</a:t>
                      </a:r>
                    </a:p>
                  </p:txBody>
                </p:sp>
              </p:grpSp>
              <p:sp>
                <p:nvSpPr>
                  <p:cNvPr id="127" name="Прямоугольник 126">
                    <a:extLst>
                      <a:ext uri="{FF2B5EF4-FFF2-40B4-BE49-F238E27FC236}">
                        <a16:creationId xmlns:a16="http://schemas.microsoft.com/office/drawing/2014/main" id="{3E2693F5-E012-4C8A-BCE2-8355EAAA945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120" name="Прямоугольник 119">
                  <a:extLst>
                    <a:ext uri="{FF2B5EF4-FFF2-40B4-BE49-F238E27FC236}">
                      <a16:creationId xmlns:a16="http://schemas.microsoft.com/office/drawing/2014/main" id="{022D9B06-EA62-40DB-BEB6-7886DD1958F5}"/>
                    </a:ext>
                  </a:extLst>
                </p:cNvPr>
                <p:cNvSpPr/>
                <p:nvPr/>
              </p:nvSpPr>
              <p:spPr>
                <a:xfrm>
                  <a:off x="6532508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Т</a:t>
                  </a:r>
                </a:p>
              </p:txBody>
            </p:sp>
          </p:grpSp>
          <p:grpSp>
            <p:nvGrpSpPr>
              <p:cNvPr id="134" name="Группа 133">
                <a:extLst>
                  <a:ext uri="{FF2B5EF4-FFF2-40B4-BE49-F238E27FC236}">
                    <a16:creationId xmlns:a16="http://schemas.microsoft.com/office/drawing/2014/main" id="{1699B071-ED42-4E84-B903-D1DF6C4DD285}"/>
                  </a:ext>
                </a:extLst>
              </p:cNvPr>
              <p:cNvGrpSpPr/>
              <p:nvPr/>
            </p:nvGrpSpPr>
            <p:grpSpPr>
              <a:xfrm>
                <a:off x="5602327" y="4126553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135" name="Группа 134">
                  <a:extLst>
                    <a:ext uri="{FF2B5EF4-FFF2-40B4-BE49-F238E27FC236}">
                      <a16:creationId xmlns:a16="http://schemas.microsoft.com/office/drawing/2014/main" id="{910CC78E-0319-4798-B4C5-860C844C4075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07146B84-7934-4EEA-A76D-27FAD35580AA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152" name="Прямоугольник 151">
                      <a:extLst>
                        <a:ext uri="{FF2B5EF4-FFF2-40B4-BE49-F238E27FC236}">
                          <a16:creationId xmlns:a16="http://schemas.microsoft.com/office/drawing/2014/main" id="{DBE32E89-6E26-438B-8424-BA8B858294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153" name="Прямоугольник 152">
                      <a:extLst>
                        <a:ext uri="{FF2B5EF4-FFF2-40B4-BE49-F238E27FC236}">
                          <a16:creationId xmlns:a16="http://schemas.microsoft.com/office/drawing/2014/main" id="{FD1E5B2B-0E75-4028-961E-7C1E24FC8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155" name="Прямоугольник 154">
                      <a:extLst>
                        <a:ext uri="{FF2B5EF4-FFF2-40B4-BE49-F238E27FC236}">
                          <a16:creationId xmlns:a16="http://schemas.microsoft.com/office/drawing/2014/main" id="{73FC08FB-DFD1-4D20-92F9-F8FE5640E1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Р</a:t>
                      </a:r>
                    </a:p>
                  </p:txBody>
                </p:sp>
                <p:sp>
                  <p:nvSpPr>
                    <p:cNvPr id="156" name="Прямоугольник 155">
                      <a:extLst>
                        <a:ext uri="{FF2B5EF4-FFF2-40B4-BE49-F238E27FC236}">
                          <a16:creationId xmlns:a16="http://schemas.microsoft.com/office/drawing/2014/main" id="{122A3DB7-3476-4F28-8EAD-E0EFD8AFA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И</a:t>
                      </a:r>
                    </a:p>
                  </p:txBody>
                </p:sp>
              </p:grpSp>
              <p:sp>
                <p:nvSpPr>
                  <p:cNvPr id="150" name="Прямоугольник 149">
                    <a:extLst>
                      <a:ext uri="{FF2B5EF4-FFF2-40B4-BE49-F238E27FC236}">
                        <a16:creationId xmlns:a16="http://schemas.microsoft.com/office/drawing/2014/main" id="{FC2CE961-5D5E-41C1-92F5-D583F7693D2F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</p:grpSp>
            <p:sp>
              <p:nvSpPr>
                <p:cNvPr id="143" name="Прямоугольник 142">
                  <a:extLst>
                    <a:ext uri="{FF2B5EF4-FFF2-40B4-BE49-F238E27FC236}">
                      <a16:creationId xmlns:a16="http://schemas.microsoft.com/office/drawing/2014/main" id="{C94BB173-2D08-4FB3-860D-AB5495951C9A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57" name="Группа 156">
                <a:extLst>
                  <a:ext uri="{FF2B5EF4-FFF2-40B4-BE49-F238E27FC236}">
                    <a16:creationId xmlns:a16="http://schemas.microsoft.com/office/drawing/2014/main" id="{668069B3-64E4-4872-AD99-830D7CAE0646}"/>
                  </a:ext>
                </a:extLst>
              </p:cNvPr>
              <p:cNvGrpSpPr/>
              <p:nvPr/>
            </p:nvGrpSpPr>
            <p:grpSpPr>
              <a:xfrm>
                <a:off x="5602327" y="4517743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172" name="Группа 171">
                  <a:extLst>
                    <a:ext uri="{FF2B5EF4-FFF2-40B4-BE49-F238E27FC236}">
                      <a16:creationId xmlns:a16="http://schemas.microsoft.com/office/drawing/2014/main" id="{9075D557-5285-4C05-AE47-6E78CFFFD316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1594798" cy="389206"/>
                  <a:chOff x="7084020" y="3039794"/>
                  <a:chExt cx="1594798" cy="389206"/>
                </a:xfrm>
              </p:grpSpPr>
              <p:sp>
                <p:nvSpPr>
                  <p:cNvPr id="176" name="Прямоугольник 175">
                    <a:extLst>
                      <a:ext uri="{FF2B5EF4-FFF2-40B4-BE49-F238E27FC236}">
                        <a16:creationId xmlns:a16="http://schemas.microsoft.com/office/drawing/2014/main" id="{57639A22-51E1-4394-8A08-F77438D884BB}"/>
                      </a:ext>
                    </a:extLst>
                  </p:cNvPr>
                  <p:cNvSpPr/>
                  <p:nvPr/>
                </p:nvSpPr>
                <p:spPr>
                  <a:xfrm>
                    <a:off x="8289612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Г</a:t>
                    </a:r>
                  </a:p>
                </p:txBody>
              </p:sp>
              <p:sp>
                <p:nvSpPr>
                  <p:cNvPr id="178" name="Прямоугольник 177">
                    <a:extLst>
                      <a:ext uri="{FF2B5EF4-FFF2-40B4-BE49-F238E27FC236}">
                        <a16:creationId xmlns:a16="http://schemas.microsoft.com/office/drawing/2014/main" id="{17B53536-8E61-4901-B780-ABFA7A112690}"/>
                      </a:ext>
                    </a:extLst>
                  </p:cNvPr>
                  <p:cNvSpPr/>
                  <p:nvPr/>
                </p:nvSpPr>
                <p:spPr>
                  <a:xfrm>
                    <a:off x="7485884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И</a:t>
                    </a:r>
                  </a:p>
                </p:txBody>
              </p:sp>
              <p:sp>
                <p:nvSpPr>
                  <p:cNvPr id="179" name="Прямоугольник 178">
                    <a:extLst>
                      <a:ext uri="{FF2B5EF4-FFF2-40B4-BE49-F238E27FC236}">
                        <a16:creationId xmlns:a16="http://schemas.microsoft.com/office/drawing/2014/main" id="{4D0B7410-A653-4876-93D9-50172C060D47}"/>
                      </a:ext>
                    </a:extLst>
                  </p:cNvPr>
                  <p:cNvSpPr/>
                  <p:nvPr/>
                </p:nvSpPr>
                <p:spPr>
                  <a:xfrm>
                    <a:off x="7084020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Н</a:t>
                    </a:r>
                  </a:p>
                </p:txBody>
              </p:sp>
            </p:grpSp>
            <p:sp>
              <p:nvSpPr>
                <p:cNvPr id="166" name="Прямоугольник 165">
                  <a:extLst>
                    <a:ext uri="{FF2B5EF4-FFF2-40B4-BE49-F238E27FC236}">
                      <a16:creationId xmlns:a16="http://schemas.microsoft.com/office/drawing/2014/main" id="{314789CD-FBFC-4940-81D8-4A128D6753A0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Н</a:t>
                  </a:r>
                </a:p>
              </p:txBody>
            </p:sp>
          </p:grpSp>
          <p:grpSp>
            <p:nvGrpSpPr>
              <p:cNvPr id="181" name="Группа 180">
                <a:extLst>
                  <a:ext uri="{FF2B5EF4-FFF2-40B4-BE49-F238E27FC236}">
                    <a16:creationId xmlns:a16="http://schemas.microsoft.com/office/drawing/2014/main" id="{2F2487C9-7365-42BD-BFDF-255B7C8CF375}"/>
                  </a:ext>
                </a:extLst>
              </p:cNvPr>
              <p:cNvGrpSpPr/>
              <p:nvPr/>
            </p:nvGrpSpPr>
            <p:grpSpPr>
              <a:xfrm>
                <a:off x="6406055" y="2532282"/>
                <a:ext cx="1588010" cy="389206"/>
                <a:chOff x="4370824" y="1379806"/>
                <a:chExt cx="1588010" cy="389206"/>
              </a:xfrm>
            </p:grpSpPr>
            <p:grpSp>
              <p:nvGrpSpPr>
                <p:cNvPr id="195" name="Группа 194">
                  <a:extLst>
                    <a:ext uri="{FF2B5EF4-FFF2-40B4-BE49-F238E27FC236}">
                      <a16:creationId xmlns:a16="http://schemas.microsoft.com/office/drawing/2014/main" id="{76FCA493-161C-43CA-90E7-166244EE05B1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198" name="Прямоугольник 197">
                    <a:extLst>
                      <a:ext uri="{FF2B5EF4-FFF2-40B4-BE49-F238E27FC236}">
                        <a16:creationId xmlns:a16="http://schemas.microsoft.com/office/drawing/2014/main" id="{CF273F06-9828-49DB-A77C-851D89A2FE45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Р</a:t>
                    </a:r>
                  </a:p>
                </p:txBody>
              </p:sp>
              <p:sp>
                <p:nvSpPr>
                  <p:cNvPr id="200" name="Прямоугольник 199">
                    <a:extLst>
                      <a:ext uri="{FF2B5EF4-FFF2-40B4-BE49-F238E27FC236}">
                        <a16:creationId xmlns:a16="http://schemas.microsoft.com/office/drawing/2014/main" id="{ECF9BE16-2B5D-4126-82D5-E00AE06F47C1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В</a:t>
                    </a:r>
                  </a:p>
                </p:txBody>
              </p:sp>
            </p:grpSp>
            <p:sp>
              <p:nvSpPr>
                <p:cNvPr id="196" name="Прямоугольник 195">
                  <a:extLst>
                    <a:ext uri="{FF2B5EF4-FFF2-40B4-BE49-F238E27FC236}">
                      <a16:creationId xmlns:a16="http://schemas.microsoft.com/office/drawing/2014/main" id="{A8094006-A1A4-464C-91EB-42F37901B09C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03" name="Группа 202">
                <a:extLst>
                  <a:ext uri="{FF2B5EF4-FFF2-40B4-BE49-F238E27FC236}">
                    <a16:creationId xmlns:a16="http://schemas.microsoft.com/office/drawing/2014/main" id="{AD175CDE-FD3E-4B64-B944-A866FFEB15EA}"/>
                  </a:ext>
                </a:extLst>
              </p:cNvPr>
              <p:cNvGrpSpPr/>
              <p:nvPr/>
            </p:nvGrpSpPr>
            <p:grpSpPr>
              <a:xfrm>
                <a:off x="5602327" y="2938225"/>
                <a:ext cx="2793604" cy="394460"/>
                <a:chOff x="4128108" y="4549022"/>
                <a:chExt cx="2793604" cy="394460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777EE89A-95CD-45BC-8E4E-FB9478EBA1D4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18" name="Группа 217">
                    <a:extLst>
                      <a:ext uri="{FF2B5EF4-FFF2-40B4-BE49-F238E27FC236}">
                        <a16:creationId xmlns:a16="http://schemas.microsoft.com/office/drawing/2014/main" id="{E8E42A50-9AC4-476A-8A40-9C4AB4A765B8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21" name="Прямоугольник 220">
                      <a:extLst>
                        <a:ext uri="{FF2B5EF4-FFF2-40B4-BE49-F238E27FC236}">
                          <a16:creationId xmlns:a16="http://schemas.microsoft.com/office/drawing/2014/main" id="{20BF56C0-580F-4843-BD58-DCFB527E7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22" name="Прямоугольник 221">
                      <a:extLst>
                        <a:ext uri="{FF2B5EF4-FFF2-40B4-BE49-F238E27FC236}">
                          <a16:creationId xmlns:a16="http://schemas.microsoft.com/office/drawing/2014/main" id="{6166154E-1A97-4BB7-BAE1-E9C42E11C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Д</a:t>
                      </a:r>
                    </a:p>
                  </p:txBody>
                </p:sp>
                <p:sp>
                  <p:nvSpPr>
                    <p:cNvPr id="223" name="Прямоугольник 222">
                      <a:extLst>
                        <a:ext uri="{FF2B5EF4-FFF2-40B4-BE49-F238E27FC236}">
                          <a16:creationId xmlns:a16="http://schemas.microsoft.com/office/drawing/2014/main" id="{71AD76FB-FE7D-4D9C-BF35-2863DFC1F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Е</a:t>
                      </a:r>
                    </a:p>
                  </p:txBody>
                </p:sp>
                <p:sp>
                  <p:nvSpPr>
                    <p:cNvPr id="224" name="Прямоугольник 223">
                      <a:extLst>
                        <a:ext uri="{FF2B5EF4-FFF2-40B4-BE49-F238E27FC236}">
                          <a16:creationId xmlns:a16="http://schemas.microsoft.com/office/drawing/2014/main" id="{4993874B-DBB6-461A-9F21-EB53786F0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p:txBody>
                </p:sp>
                <p:sp>
                  <p:nvSpPr>
                    <p:cNvPr id="225" name="Прямоугольник 224">
                      <a:extLst>
                        <a:ext uri="{FF2B5EF4-FFF2-40B4-BE49-F238E27FC236}">
                          <a16:creationId xmlns:a16="http://schemas.microsoft.com/office/drawing/2014/main" id="{370E3B7A-E48E-4BE3-8618-2701242351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bg1"/>
                          </a:solidFill>
                        </a:rPr>
                        <a:t>М</a:t>
                      </a:r>
                    </a:p>
                  </p:txBody>
                </p:sp>
              </p:grpSp>
              <p:sp>
                <p:nvSpPr>
                  <p:cNvPr id="219" name="Прямоугольник 218">
                    <a:extLst>
                      <a:ext uri="{FF2B5EF4-FFF2-40B4-BE49-F238E27FC236}">
                        <a16:creationId xmlns:a16="http://schemas.microsoft.com/office/drawing/2014/main" id="{F5FFB080-B399-4A49-8607-B587CAB804A0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Т</a:t>
                    </a:r>
                  </a:p>
                </p:txBody>
              </p:sp>
            </p:grpSp>
            <p:sp>
              <p:nvSpPr>
                <p:cNvPr id="212" name="Прямоугольник 211">
                  <a:extLst>
                    <a:ext uri="{FF2B5EF4-FFF2-40B4-BE49-F238E27FC236}">
                      <a16:creationId xmlns:a16="http://schemas.microsoft.com/office/drawing/2014/main" id="{DD384A0B-4E0B-4DB0-A8A7-F5A357A492A9}"/>
                    </a:ext>
                  </a:extLst>
                </p:cNvPr>
                <p:cNvSpPr/>
                <p:nvPr/>
              </p:nvSpPr>
              <p:spPr>
                <a:xfrm>
                  <a:off x="6532506" y="455427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О</a:t>
                  </a:r>
                </a:p>
              </p:txBody>
            </p:sp>
          </p:grpSp>
          <p:grpSp>
            <p:nvGrpSpPr>
              <p:cNvPr id="226" name="Группа 225">
                <a:extLst>
                  <a:ext uri="{FF2B5EF4-FFF2-40B4-BE49-F238E27FC236}">
                    <a16:creationId xmlns:a16="http://schemas.microsoft.com/office/drawing/2014/main" id="{6005C640-3FC2-471E-B3F1-6E2FEFEF47DD}"/>
                  </a:ext>
                </a:extLst>
              </p:cNvPr>
              <p:cNvGrpSpPr/>
              <p:nvPr/>
            </p:nvGrpSpPr>
            <p:grpSpPr>
              <a:xfrm>
                <a:off x="5602327" y="3344168"/>
                <a:ext cx="2793604" cy="394461"/>
                <a:chOff x="4128108" y="4549022"/>
                <a:chExt cx="2793604" cy="394461"/>
              </a:xfrm>
            </p:grpSpPr>
            <p:grpSp>
              <p:nvGrpSpPr>
                <p:cNvPr id="227" name="Группа 226">
                  <a:extLst>
                    <a:ext uri="{FF2B5EF4-FFF2-40B4-BE49-F238E27FC236}">
                      <a16:creationId xmlns:a16="http://schemas.microsoft.com/office/drawing/2014/main" id="{091A8F97-2F9D-4338-B420-4E25F923C9FA}"/>
                    </a:ext>
                  </a:extLst>
                </p:cNvPr>
                <p:cNvGrpSpPr/>
                <p:nvPr/>
              </p:nvGrpSpPr>
              <p:grpSpPr>
                <a:xfrm>
                  <a:off x="4128108" y="4549022"/>
                  <a:ext cx="2391738" cy="389206"/>
                  <a:chOff x="3567096" y="1379806"/>
                  <a:chExt cx="2391738" cy="389206"/>
                </a:xfrm>
              </p:grpSpPr>
              <p:grpSp>
                <p:nvGrpSpPr>
                  <p:cNvPr id="241" name="Группа 240">
                    <a:extLst>
                      <a:ext uri="{FF2B5EF4-FFF2-40B4-BE49-F238E27FC236}">
                        <a16:creationId xmlns:a16="http://schemas.microsoft.com/office/drawing/2014/main" id="{35D6835D-B143-4D57-8846-74F4D09C1DA6}"/>
                      </a:ext>
                    </a:extLst>
                  </p:cNvPr>
                  <p:cNvGrpSpPr/>
                  <p:nvPr/>
                </p:nvGrpSpPr>
                <p:grpSpPr>
                  <a:xfrm>
                    <a:off x="3567096" y="1379806"/>
                    <a:ext cx="1996664" cy="389206"/>
                    <a:chOff x="7084020" y="3039794"/>
                    <a:chExt cx="1996664" cy="389206"/>
                  </a:xfrm>
                </p:grpSpPr>
                <p:sp>
                  <p:nvSpPr>
                    <p:cNvPr id="244" name="Прямоугольник 243">
                      <a:extLst>
                        <a:ext uri="{FF2B5EF4-FFF2-40B4-BE49-F238E27FC236}">
                          <a16:creationId xmlns:a16="http://schemas.microsoft.com/office/drawing/2014/main" id="{25A6CA27-DEE7-492E-8145-B8574ED3E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9147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Б</a:t>
                      </a:r>
                    </a:p>
                  </p:txBody>
                </p:sp>
                <p:sp>
                  <p:nvSpPr>
                    <p:cNvPr id="245" name="Прямоугольник 244">
                      <a:extLst>
                        <a:ext uri="{FF2B5EF4-FFF2-40B4-BE49-F238E27FC236}">
                          <a16:creationId xmlns:a16="http://schemas.microsoft.com/office/drawing/2014/main" id="{FEF5B6AB-C0DB-42BC-AC7E-AB7821BE29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89612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О</a:t>
                      </a:r>
                    </a:p>
                  </p:txBody>
                </p:sp>
                <p:sp>
                  <p:nvSpPr>
                    <p:cNvPr id="246" name="Прямоугольник 245">
                      <a:extLst>
                        <a:ext uri="{FF2B5EF4-FFF2-40B4-BE49-F238E27FC236}">
                          <a16:creationId xmlns:a16="http://schemas.microsoft.com/office/drawing/2014/main" id="{CD43CC2D-CCAD-4D8C-A6FF-3D5FBFC93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7748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Т</a:t>
                      </a:r>
                    </a:p>
                  </p:txBody>
                </p:sp>
                <p:sp>
                  <p:nvSpPr>
                    <p:cNvPr id="247" name="Прямоугольник 246">
                      <a:extLst>
                        <a:ext uri="{FF2B5EF4-FFF2-40B4-BE49-F238E27FC236}">
                          <a16:creationId xmlns:a16="http://schemas.microsoft.com/office/drawing/2014/main" id="{36FA214F-5162-4543-BDE2-0E4506C16D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85884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В</a:t>
                      </a:r>
                    </a:p>
                  </p:txBody>
                </p:sp>
                <p:sp>
                  <p:nvSpPr>
                    <p:cNvPr id="248" name="Прямоугольник 247">
                      <a:extLst>
                        <a:ext uri="{FF2B5EF4-FFF2-40B4-BE49-F238E27FC236}">
                          <a16:creationId xmlns:a16="http://schemas.microsoft.com/office/drawing/2014/main" id="{80F3C225-F330-41AE-9C0D-A4093807F5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84020" y="3039794"/>
                      <a:ext cx="389206" cy="389206"/>
                    </a:xfrm>
                    <a:prstGeom prst="rect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balanced" dir="t">
                        <a:rot lat="0" lon="0" rev="8700000"/>
                      </a:lightRig>
                    </a:scene3d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ru-RU" sz="24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А</a:t>
                      </a:r>
                    </a:p>
                  </p:txBody>
                </p:sp>
              </p:grpSp>
              <p:sp>
                <p:nvSpPr>
                  <p:cNvPr id="242" name="Прямоугольник 241">
                    <a:extLst>
                      <a:ext uri="{FF2B5EF4-FFF2-40B4-BE49-F238E27FC236}">
                        <a16:creationId xmlns:a16="http://schemas.microsoft.com/office/drawing/2014/main" id="{B0AB53E6-F024-4DF8-BC34-B94D4B6EB6E3}"/>
                      </a:ext>
                    </a:extLst>
                  </p:cNvPr>
                  <p:cNvSpPr/>
                  <p:nvPr/>
                </p:nvSpPr>
                <p:spPr>
                  <a:xfrm>
                    <a:off x="5569628" y="1379806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У</a:t>
                    </a:r>
                  </a:p>
                </p:txBody>
              </p:sp>
            </p:grpSp>
            <p:sp>
              <p:nvSpPr>
                <p:cNvPr id="235" name="Прямоугольник 234">
                  <a:extLst>
                    <a:ext uri="{FF2B5EF4-FFF2-40B4-BE49-F238E27FC236}">
                      <a16:creationId xmlns:a16="http://schemas.microsoft.com/office/drawing/2014/main" id="{1C469626-53AC-48B9-8CF4-9920179404F3}"/>
                    </a:ext>
                  </a:extLst>
                </p:cNvPr>
                <p:cNvSpPr/>
                <p:nvPr/>
              </p:nvSpPr>
              <p:spPr>
                <a:xfrm>
                  <a:off x="6532506" y="4554277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rPr>
                    <a:t>С</a:t>
                  </a:r>
                </a:p>
              </p:txBody>
            </p:sp>
          </p:grpSp>
          <p:sp>
            <p:nvSpPr>
              <p:cNvPr id="258" name="Прямоугольник 257">
                <a:extLst>
                  <a:ext uri="{FF2B5EF4-FFF2-40B4-BE49-F238E27FC236}">
                    <a16:creationId xmlns:a16="http://schemas.microsoft.com/office/drawing/2014/main" id="{E0EC2A11-DD26-4A1E-B72D-C3A1FEBF0126}"/>
                  </a:ext>
                </a:extLst>
              </p:cNvPr>
              <p:cNvSpPr/>
              <p:nvPr/>
            </p:nvSpPr>
            <p:spPr>
              <a:xfrm>
                <a:off x="8006725" y="5320144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В</a:t>
                </a:r>
              </a:p>
            </p:txBody>
          </p:sp>
          <p:sp>
            <p:nvSpPr>
              <p:cNvPr id="288" name="Прямоугольник 287">
                <a:extLst>
                  <a:ext uri="{FF2B5EF4-FFF2-40B4-BE49-F238E27FC236}">
                    <a16:creationId xmlns:a16="http://schemas.microsoft.com/office/drawing/2014/main" id="{33BB2BDA-4AB2-454B-8E09-AD929951A8F1}"/>
                  </a:ext>
                </a:extLst>
              </p:cNvPr>
              <p:cNvSpPr/>
              <p:nvPr/>
            </p:nvSpPr>
            <p:spPr>
              <a:xfrm>
                <a:off x="7604859" y="172039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Т</a:t>
                </a:r>
              </a:p>
            </p:txBody>
          </p:sp>
          <p:grpSp>
            <p:nvGrpSpPr>
              <p:cNvPr id="296" name="Группа 295">
                <a:extLst>
                  <a:ext uri="{FF2B5EF4-FFF2-40B4-BE49-F238E27FC236}">
                    <a16:creationId xmlns:a16="http://schemas.microsoft.com/office/drawing/2014/main" id="{0862041C-6D05-4804-9B8C-FB5A62B5DD01}"/>
                  </a:ext>
                </a:extLst>
              </p:cNvPr>
              <p:cNvGrpSpPr/>
              <p:nvPr/>
            </p:nvGrpSpPr>
            <p:grpSpPr>
              <a:xfrm>
                <a:off x="6406055" y="2126339"/>
                <a:ext cx="1588009" cy="389206"/>
                <a:chOff x="4370824" y="1379806"/>
                <a:chExt cx="1588010" cy="389206"/>
              </a:xfrm>
            </p:grpSpPr>
            <p:grpSp>
              <p:nvGrpSpPr>
                <p:cNvPr id="310" name="Группа 309">
                  <a:extLst>
                    <a:ext uri="{FF2B5EF4-FFF2-40B4-BE49-F238E27FC236}">
                      <a16:creationId xmlns:a16="http://schemas.microsoft.com/office/drawing/2014/main" id="{E6FF5B99-EE75-4A28-9D1F-9D89AF1CD8D4}"/>
                    </a:ext>
                  </a:extLst>
                </p:cNvPr>
                <p:cNvGrpSpPr/>
                <p:nvPr/>
              </p:nvGrpSpPr>
              <p:grpSpPr>
                <a:xfrm>
                  <a:off x="4370824" y="1379806"/>
                  <a:ext cx="1192936" cy="389206"/>
                  <a:chOff x="7887748" y="3039794"/>
                  <a:chExt cx="1192936" cy="389206"/>
                </a:xfrm>
              </p:grpSpPr>
              <p:sp>
                <p:nvSpPr>
                  <p:cNvPr id="313" name="Прямоугольник 312">
                    <a:extLst>
                      <a:ext uri="{FF2B5EF4-FFF2-40B4-BE49-F238E27FC236}">
                        <a16:creationId xmlns:a16="http://schemas.microsoft.com/office/drawing/2014/main" id="{9AF6220E-FE33-4A20-85AF-FB9A9DDD80BC}"/>
                      </a:ext>
                    </a:extLst>
                  </p:cNvPr>
                  <p:cNvSpPr/>
                  <p:nvPr/>
                </p:nvSpPr>
                <p:spPr>
                  <a:xfrm>
                    <a:off x="869147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П</a:t>
                    </a:r>
                  </a:p>
                </p:txBody>
              </p:sp>
              <p:sp>
                <p:nvSpPr>
                  <p:cNvPr id="315" name="Прямоугольник 314">
                    <a:extLst>
                      <a:ext uri="{FF2B5EF4-FFF2-40B4-BE49-F238E27FC236}">
                        <a16:creationId xmlns:a16="http://schemas.microsoft.com/office/drawing/2014/main" id="{C3FD96BC-CCC3-405A-887A-4182F177CF5E}"/>
                      </a:ext>
                    </a:extLst>
                  </p:cNvPr>
                  <p:cNvSpPr/>
                  <p:nvPr/>
                </p:nvSpPr>
                <p:spPr>
                  <a:xfrm>
                    <a:off x="7887748" y="3039794"/>
                    <a:ext cx="389206" cy="389206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2400" b="1" i="1" dirty="0">
                        <a:solidFill>
                          <a:schemeClr val="bg1"/>
                        </a:solidFill>
                      </a:rPr>
                      <a:t>С</a:t>
                    </a:r>
                  </a:p>
                </p:txBody>
              </p:sp>
            </p:grpSp>
            <p:sp>
              <p:nvSpPr>
                <p:cNvPr id="311" name="Прямоугольник 310">
                  <a:extLst>
                    <a:ext uri="{FF2B5EF4-FFF2-40B4-BE49-F238E27FC236}">
                      <a16:creationId xmlns:a16="http://schemas.microsoft.com/office/drawing/2014/main" id="{12EC75A4-CCCB-4C2F-AD86-2BC1C2B92DD1}"/>
                    </a:ext>
                  </a:extLst>
                </p:cNvPr>
                <p:cNvSpPr/>
                <p:nvPr/>
              </p:nvSpPr>
              <p:spPr>
                <a:xfrm>
                  <a:off x="5569628" y="1379806"/>
                  <a:ext cx="389206" cy="38920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400" b="1" i="1" dirty="0">
                      <a:solidFill>
                        <a:schemeClr val="bg1"/>
                      </a:solidFill>
                    </a:rPr>
                    <a:t>Р</a:t>
                  </a:r>
                </a:p>
              </p:txBody>
            </p:sp>
          </p:grpSp>
          <p:sp>
            <p:nvSpPr>
              <p:cNvPr id="327" name="Прямоугольник 326">
                <a:extLst>
                  <a:ext uri="{FF2B5EF4-FFF2-40B4-BE49-F238E27FC236}">
                    <a16:creationId xmlns:a16="http://schemas.microsoft.com/office/drawing/2014/main" id="{710F868E-6BBF-4143-965E-FFBE7895E23A}"/>
                  </a:ext>
                </a:extLst>
              </p:cNvPr>
              <p:cNvSpPr/>
              <p:nvPr/>
            </p:nvSpPr>
            <p:spPr>
              <a:xfrm>
                <a:off x="8006724" y="5726046"/>
                <a:ext cx="389206" cy="38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i="1" dirty="0">
                    <a:solidFill>
                      <a:schemeClr val="bg1"/>
                    </a:solidFill>
                  </a:rPr>
                  <a:t>К</a:t>
                </a:r>
              </a:p>
            </p:txBody>
          </p:sp>
        </p:grpSp>
        <p:sp>
          <p:nvSpPr>
            <p:cNvPr id="374" name="Прямоугольник 373">
              <a:extLst>
                <a:ext uri="{FF2B5EF4-FFF2-40B4-BE49-F238E27FC236}">
                  <a16:creationId xmlns:a16="http://schemas.microsoft.com/office/drawing/2014/main" id="{0AB6CF3C-CD36-4E00-8AC8-247132C3B1BF}"/>
                </a:ext>
              </a:extLst>
            </p:cNvPr>
            <p:cNvSpPr/>
            <p:nvPr/>
          </p:nvSpPr>
          <p:spPr>
            <a:xfrm>
              <a:off x="8006725" y="6117278"/>
              <a:ext cx="389206" cy="38920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chemeClr val="bg1"/>
                  </a:solidFill>
                </a:rPr>
                <a:t>А</a:t>
              </a:r>
            </a:p>
          </p:txBody>
        </p:sp>
      </p:grpSp>
      <p:grpSp>
        <p:nvGrpSpPr>
          <p:cNvPr id="468" name="Группа 467">
            <a:extLst>
              <a:ext uri="{FF2B5EF4-FFF2-40B4-BE49-F238E27FC236}">
                <a16:creationId xmlns:a16="http://schemas.microsoft.com/office/drawing/2014/main" id="{56F4AD67-0677-45D2-82C6-15A923BB6C20}"/>
              </a:ext>
            </a:extLst>
          </p:cNvPr>
          <p:cNvGrpSpPr/>
          <p:nvPr/>
        </p:nvGrpSpPr>
        <p:grpSpPr>
          <a:xfrm>
            <a:off x="10140655" y="2820475"/>
            <a:ext cx="540935" cy="3776181"/>
            <a:chOff x="3741819" y="1566310"/>
            <a:chExt cx="540935" cy="3776181"/>
          </a:xfrm>
        </p:grpSpPr>
        <p:grpSp>
          <p:nvGrpSpPr>
            <p:cNvPr id="457" name="Группа 456">
              <a:extLst>
                <a:ext uri="{FF2B5EF4-FFF2-40B4-BE49-F238E27FC236}">
                  <a16:creationId xmlns:a16="http://schemas.microsoft.com/office/drawing/2014/main" id="{F8FEF49D-849D-43E5-92A2-54B7253954F9}"/>
                </a:ext>
              </a:extLst>
            </p:cNvPr>
            <p:cNvGrpSpPr/>
            <p:nvPr/>
          </p:nvGrpSpPr>
          <p:grpSpPr>
            <a:xfrm>
              <a:off x="3741820" y="1566310"/>
              <a:ext cx="540934" cy="2941014"/>
              <a:chOff x="4266776" y="1887759"/>
              <a:chExt cx="540934" cy="2941014"/>
            </a:xfrm>
          </p:grpSpPr>
          <p:grpSp>
            <p:nvGrpSpPr>
              <p:cNvPr id="458" name="Группа 457">
                <a:extLst>
                  <a:ext uri="{FF2B5EF4-FFF2-40B4-BE49-F238E27FC236}">
                    <a16:creationId xmlns:a16="http://schemas.microsoft.com/office/drawing/2014/main" id="{564F98D4-6912-4FFC-B414-D3047579A0AD}"/>
                  </a:ext>
                </a:extLst>
              </p:cNvPr>
              <p:cNvGrpSpPr/>
              <p:nvPr/>
            </p:nvGrpSpPr>
            <p:grpSpPr>
              <a:xfrm>
                <a:off x="4269079" y="1887759"/>
                <a:ext cx="538631" cy="2537291"/>
                <a:chOff x="3160870" y="1484419"/>
                <a:chExt cx="538631" cy="2537291"/>
              </a:xfrm>
            </p:grpSpPr>
            <p:sp>
              <p:nvSpPr>
                <p:cNvPr id="460" name="Прямоугольник 459">
                  <a:extLst>
                    <a:ext uri="{FF2B5EF4-FFF2-40B4-BE49-F238E27FC236}">
                      <a16:creationId xmlns:a16="http://schemas.microsoft.com/office/drawing/2014/main" id="{3A957C60-766B-4752-800E-06E2AE17BB0F}"/>
                    </a:ext>
                  </a:extLst>
                </p:cNvPr>
                <p:cNvSpPr/>
                <p:nvPr/>
              </p:nvSpPr>
              <p:spPr>
                <a:xfrm>
                  <a:off x="3160870" y="36039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Прямоугольник 460">
                  <a:extLst>
                    <a:ext uri="{FF2B5EF4-FFF2-40B4-BE49-F238E27FC236}">
                      <a16:creationId xmlns:a16="http://schemas.microsoft.com/office/drawing/2014/main" id="{AA122CAA-FF15-4269-92E2-5B722F80DB50}"/>
                    </a:ext>
                  </a:extLst>
                </p:cNvPr>
                <p:cNvSpPr/>
                <p:nvPr/>
              </p:nvSpPr>
              <p:spPr>
                <a:xfrm>
                  <a:off x="3160870" y="31741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Прямоугольник 461">
                  <a:extLst>
                    <a:ext uri="{FF2B5EF4-FFF2-40B4-BE49-F238E27FC236}">
                      <a16:creationId xmlns:a16="http://schemas.microsoft.com/office/drawing/2014/main" id="{C552063F-274D-4744-BB0C-DD44ECE5D8E5}"/>
                    </a:ext>
                  </a:extLst>
                </p:cNvPr>
                <p:cNvSpPr/>
                <p:nvPr/>
              </p:nvSpPr>
              <p:spPr>
                <a:xfrm>
                  <a:off x="3160870" y="274432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3" name="Прямоугольник 462">
                  <a:extLst>
                    <a:ext uri="{FF2B5EF4-FFF2-40B4-BE49-F238E27FC236}">
                      <a16:creationId xmlns:a16="http://schemas.microsoft.com/office/drawing/2014/main" id="{3E379BD3-FDE1-4DD8-9CD8-23BC89EA9DD4}"/>
                    </a:ext>
                  </a:extLst>
                </p:cNvPr>
                <p:cNvSpPr/>
                <p:nvPr/>
              </p:nvSpPr>
              <p:spPr>
                <a:xfrm>
                  <a:off x="3160870" y="2314521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4" name="Прямоугольник 463">
                  <a:extLst>
                    <a:ext uri="{FF2B5EF4-FFF2-40B4-BE49-F238E27FC236}">
                      <a16:creationId xmlns:a16="http://schemas.microsoft.com/office/drawing/2014/main" id="{9CC24628-8F6C-4068-A5E1-3AA555606C00}"/>
                    </a:ext>
                  </a:extLst>
                </p:cNvPr>
                <p:cNvSpPr/>
                <p:nvPr/>
              </p:nvSpPr>
              <p:spPr>
                <a:xfrm>
                  <a:off x="3160870" y="1913960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5" name="Прямоугольник 464">
                  <a:extLst>
                    <a:ext uri="{FF2B5EF4-FFF2-40B4-BE49-F238E27FC236}">
                      <a16:creationId xmlns:a16="http://schemas.microsoft.com/office/drawing/2014/main" id="{C8E059AF-CBF7-470E-A6E2-AD07E8FDA4D4}"/>
                    </a:ext>
                  </a:extLst>
                </p:cNvPr>
                <p:cNvSpPr/>
                <p:nvPr/>
              </p:nvSpPr>
              <p:spPr>
                <a:xfrm>
                  <a:off x="3160870" y="1484419"/>
                  <a:ext cx="538631" cy="41779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 b="1" i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Прямоугольник 458">
                <a:extLst>
                  <a:ext uri="{FF2B5EF4-FFF2-40B4-BE49-F238E27FC236}">
                    <a16:creationId xmlns:a16="http://schemas.microsoft.com/office/drawing/2014/main" id="{71F856B2-E395-4AD3-BD75-5A9CAF5F2749}"/>
                  </a:ext>
                </a:extLst>
              </p:cNvPr>
              <p:cNvSpPr/>
              <p:nvPr/>
            </p:nvSpPr>
            <p:spPr>
              <a:xfrm>
                <a:off x="4266776" y="4410982"/>
                <a:ext cx="538631" cy="41779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b="1" i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6" name="Прямоугольник 465">
              <a:extLst>
                <a:ext uri="{FF2B5EF4-FFF2-40B4-BE49-F238E27FC236}">
                  <a16:creationId xmlns:a16="http://schemas.microsoft.com/office/drawing/2014/main" id="{0D28B923-ADE1-4BD3-B147-1402BDAFF9DB}"/>
                </a:ext>
              </a:extLst>
            </p:cNvPr>
            <p:cNvSpPr/>
            <p:nvPr/>
          </p:nvSpPr>
          <p:spPr>
            <a:xfrm>
              <a:off x="3741819" y="4924700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7" name="Прямоугольник 466">
              <a:extLst>
                <a:ext uri="{FF2B5EF4-FFF2-40B4-BE49-F238E27FC236}">
                  <a16:creationId xmlns:a16="http://schemas.microsoft.com/office/drawing/2014/main" id="{679302A0-5F3E-4636-B5B9-072959DBD0F8}"/>
                </a:ext>
              </a:extLst>
            </p:cNvPr>
            <p:cNvSpPr/>
            <p:nvPr/>
          </p:nvSpPr>
          <p:spPr>
            <a:xfrm>
              <a:off x="3741820" y="4501844"/>
              <a:ext cx="538631" cy="4177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69" name="Овал 468">
            <a:extLst>
              <a:ext uri="{FF2B5EF4-FFF2-40B4-BE49-F238E27FC236}">
                <a16:creationId xmlns:a16="http://schemas.microsoft.com/office/drawing/2014/main" id="{76841DA2-27C5-4289-8568-E0D37E32B8F6}"/>
              </a:ext>
            </a:extLst>
          </p:cNvPr>
          <p:cNvSpPr/>
          <p:nvPr/>
        </p:nvSpPr>
        <p:spPr>
          <a:xfrm>
            <a:off x="10208129" y="2345418"/>
            <a:ext cx="403681" cy="3868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70" name="Стрелка: вправо 469">
            <a:extLst>
              <a:ext uri="{FF2B5EF4-FFF2-40B4-BE49-F238E27FC236}">
                <a16:creationId xmlns:a16="http://schemas.microsoft.com/office/drawing/2014/main" id="{DC59F061-BC38-43B5-9CCC-33F4CE109EF9}"/>
              </a:ext>
            </a:extLst>
          </p:cNvPr>
          <p:cNvSpPr/>
          <p:nvPr/>
        </p:nvSpPr>
        <p:spPr>
          <a:xfrm>
            <a:off x="11271272" y="1116445"/>
            <a:ext cx="538631" cy="3928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блачко с текстом: прямоугольное со скругленными углами 470">
            <a:extLst>
              <a:ext uri="{FF2B5EF4-FFF2-40B4-BE49-F238E27FC236}">
                <a16:creationId xmlns:a16="http://schemas.microsoft.com/office/drawing/2014/main" id="{463E9043-1B6D-487B-AACB-47A3056F6B00}"/>
              </a:ext>
            </a:extLst>
          </p:cNvPr>
          <p:cNvSpPr/>
          <p:nvPr/>
        </p:nvSpPr>
        <p:spPr>
          <a:xfrm>
            <a:off x="1752327" y="2152357"/>
            <a:ext cx="3188662" cy="1941228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называется место, где ожидают транспорт?</a:t>
            </a:r>
          </a:p>
        </p:txBody>
      </p:sp>
      <p:sp>
        <p:nvSpPr>
          <p:cNvPr id="472" name="Прямоугольник: скругленные углы 471">
            <a:extLst>
              <a:ext uri="{FF2B5EF4-FFF2-40B4-BE49-F238E27FC236}">
                <a16:creationId xmlns:a16="http://schemas.microsoft.com/office/drawing/2014/main" id="{95ECC781-383A-44C2-88FA-966CFCE7EBA4}"/>
              </a:ext>
            </a:extLst>
          </p:cNvPr>
          <p:cNvSpPr/>
          <p:nvPr/>
        </p:nvSpPr>
        <p:spPr>
          <a:xfrm>
            <a:off x="5430129" y="6063175"/>
            <a:ext cx="1631853" cy="558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Ответ</a:t>
            </a:r>
          </a:p>
        </p:txBody>
      </p:sp>
    </p:spTree>
    <p:extLst>
      <p:ext uri="{BB962C8B-B14F-4D97-AF65-F5344CB8AC3E}">
        <p14:creationId xmlns:p14="http://schemas.microsoft.com/office/powerpoint/2010/main" val="308873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455</Words>
  <Application>Microsoft Office PowerPoint</Application>
  <PresentationFormat>Широкоэкранный</PresentationFormat>
  <Paragraphs>394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Андрей</cp:lastModifiedBy>
  <cp:revision>23</cp:revision>
  <dcterms:created xsi:type="dcterms:W3CDTF">2018-10-21T09:11:28Z</dcterms:created>
  <dcterms:modified xsi:type="dcterms:W3CDTF">2018-10-22T17:36:37Z</dcterms:modified>
</cp:coreProperties>
</file>