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68" d="100"/>
          <a:sy n="68" d="100"/>
        </p:scale>
        <p:origin x="-2232" y="-1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33AB3CE6-0F10-4EC7-AA3B-1C3DF7399244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BB441162-9730-4DE0-9E13-F99209F905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B3CE6-0F10-4EC7-AA3B-1C3DF7399244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1162-9730-4DE0-9E13-F99209F905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B3CE6-0F10-4EC7-AA3B-1C3DF7399244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1162-9730-4DE0-9E13-F99209F905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B3CE6-0F10-4EC7-AA3B-1C3DF7399244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1162-9730-4DE0-9E13-F99209F905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B3CE6-0F10-4EC7-AA3B-1C3DF7399244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1162-9730-4DE0-9E13-F99209F905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B3CE6-0F10-4EC7-AA3B-1C3DF7399244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1162-9730-4DE0-9E13-F99209F905F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B3CE6-0F10-4EC7-AA3B-1C3DF7399244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1162-9730-4DE0-9E13-F99209F905F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B3CE6-0F10-4EC7-AA3B-1C3DF7399244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1162-9730-4DE0-9E13-F99209F905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B3CE6-0F10-4EC7-AA3B-1C3DF7399244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1162-9730-4DE0-9E13-F99209F905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33AB3CE6-0F10-4EC7-AA3B-1C3DF7399244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BB441162-9730-4DE0-9E13-F99209F905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33AB3CE6-0F10-4EC7-AA3B-1C3DF7399244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BB441162-9730-4DE0-9E13-F99209F905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3AB3CE6-0F10-4EC7-AA3B-1C3DF7399244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B441162-9730-4DE0-9E13-F99209F905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Сборник малых фольклорных жанров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Средняя группа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78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344" y="268943"/>
            <a:ext cx="9286993" cy="1202485"/>
          </a:xfrm>
        </p:spPr>
        <p:txBody>
          <a:bodyPr/>
          <a:lstStyle/>
          <a:p>
            <a:r>
              <a:rPr lang="ru-RU" dirty="0" smtClean="0"/>
              <a:t>                      Небылицы </a:t>
            </a:r>
            <a:endParaRPr lang="ru-RU" dirty="0"/>
          </a:p>
        </p:txBody>
      </p:sp>
      <p:pic>
        <p:nvPicPr>
          <p:cNvPr id="4" name="Объект 3" descr="Иллюстрация 1 из 2 для Небылицы-1. Лабиринт - книг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001" y="1336432"/>
            <a:ext cx="8328075" cy="4684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423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ллюстрация 2 из 2 для Небылицы-1. Лабиринт - книг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905" y="844062"/>
            <a:ext cx="9129932" cy="5148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200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1822" y="494026"/>
            <a:ext cx="9286993" cy="1202485"/>
          </a:xfrm>
        </p:spPr>
        <p:txBody>
          <a:bodyPr/>
          <a:lstStyle/>
          <a:p>
            <a:r>
              <a:rPr lang="ru-RU" dirty="0" smtClean="0"/>
              <a:t>                     Пословица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23889" y="2053883"/>
            <a:ext cx="4389120" cy="3868615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sz="5900" dirty="0"/>
              <a:t>Без первой ласточки весна не обходится</a:t>
            </a:r>
            <a:r>
              <a:rPr lang="ru-RU" sz="5900" dirty="0" smtClean="0"/>
              <a:t>.</a:t>
            </a:r>
            <a:r>
              <a:rPr lang="ru-RU" sz="5900" dirty="0"/>
              <a:t> </a:t>
            </a:r>
          </a:p>
          <a:p>
            <a:endParaRPr lang="ru-RU" sz="14400" dirty="0"/>
          </a:p>
          <a:p>
            <a:endParaRPr lang="ru-RU" sz="3600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sz="3600" dirty="0"/>
          </a:p>
        </p:txBody>
      </p:sp>
      <p:pic>
        <p:nvPicPr>
          <p:cNvPr id="7" name="Объект 6" descr="Ласточка - Белый и вольный стих - Каталог произведений - Галина Таравкова. Дальневосточная поэзия"/>
          <p:cNvPicPr>
            <a:picLocks noGrp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1145" y="1772529"/>
            <a:ext cx="5050302" cy="419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6615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5042"/>
            <a:ext cx="9286993" cy="1202485"/>
          </a:xfrm>
        </p:spPr>
        <p:txBody>
          <a:bodyPr/>
          <a:lstStyle/>
          <a:p>
            <a:r>
              <a:rPr lang="ru-RU" dirty="0" smtClean="0"/>
              <a:t>                    Поговорка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95753" y="2039817"/>
            <a:ext cx="4290647" cy="4100420"/>
          </a:xfrm>
        </p:spPr>
        <p:txBody>
          <a:bodyPr>
            <a:normAutofit/>
          </a:bodyPr>
          <a:lstStyle/>
          <a:p>
            <a:r>
              <a:rPr lang="ru-RU" sz="3600" dirty="0"/>
              <a:t>Сбежались тучки в одну кучку — быть ненастью</a:t>
            </a:r>
            <a:r>
              <a:rPr lang="ru-RU" sz="3600" i="1" dirty="0"/>
              <a:t>.</a:t>
            </a:r>
            <a:endParaRPr lang="ru-RU" sz="3600" dirty="0"/>
          </a:p>
          <a:p>
            <a:endParaRPr lang="ru-RU" sz="3600" dirty="0"/>
          </a:p>
        </p:txBody>
      </p:sp>
      <p:pic>
        <p:nvPicPr>
          <p:cNvPr id="5" name="Объект 4" descr="Эксперименты: погода дома. - Сообщество &quot;Игры с детьми&quot; / Развитие"/>
          <p:cNvPicPr>
            <a:picLocks noGrp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76706" y="2032439"/>
            <a:ext cx="4395788" cy="37961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8458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817584"/>
            <a:ext cx="4800092" cy="7861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</a:t>
            </a:r>
            <a:r>
              <a:rPr lang="ru-RU" dirty="0" err="1" smtClean="0"/>
              <a:t>Пестушка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55076" y="1951898"/>
            <a:ext cx="4360985" cy="4906102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Потягунчики</a:t>
            </a:r>
            <a:r>
              <a:rPr lang="ru-RU" sz="2800" dirty="0" smtClean="0"/>
              <a:t>, </a:t>
            </a:r>
            <a:r>
              <a:rPr lang="ru-RU" sz="2800" dirty="0" err="1" smtClean="0"/>
              <a:t>порастунчики</a:t>
            </a:r>
            <a:r>
              <a:rPr lang="ru-RU" sz="2800" dirty="0" smtClean="0"/>
              <a:t>!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Роток – </a:t>
            </a:r>
            <a:r>
              <a:rPr lang="ru-RU" sz="2800" dirty="0" err="1" smtClean="0"/>
              <a:t>говорунюшка</a:t>
            </a:r>
            <a:r>
              <a:rPr lang="ru-RU" sz="2800" dirty="0" smtClean="0"/>
              <a:t>,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Руки – </a:t>
            </a:r>
            <a:r>
              <a:rPr lang="ru-RU" sz="2800" dirty="0" err="1" smtClean="0"/>
              <a:t>хватунюшки</a:t>
            </a:r>
            <a:r>
              <a:rPr lang="ru-RU" sz="2800" dirty="0" smtClean="0"/>
              <a:t>, 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Ноги – </a:t>
            </a:r>
            <a:r>
              <a:rPr lang="ru-RU" sz="2800" dirty="0" err="1" smtClean="0"/>
              <a:t>ходунюшки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1026" name="Picture 2" descr="Дети - Схемы вышивки крестом по категориям - Крестик - нолик. . Вышивка крестом, лентами, гладью, вязание спицами и крючком, схе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8870" y="1589650"/>
            <a:ext cx="4525963" cy="445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638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Шутка прибаутка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94228" y="1600205"/>
            <a:ext cx="4994030" cy="47302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/>
              <a:t>Шел кот скороход</a:t>
            </a:r>
            <a:endParaRPr lang="ru-RU" sz="2800" dirty="0"/>
          </a:p>
          <a:p>
            <a:r>
              <a:rPr lang="ru-RU" dirty="0"/>
              <a:t>Шёл кот-скороход </a:t>
            </a:r>
            <a:br>
              <a:rPr lang="ru-RU" dirty="0"/>
            </a:br>
            <a:r>
              <a:rPr lang="ru-RU" dirty="0"/>
              <a:t>По лесной дорожке. </a:t>
            </a:r>
            <a:br>
              <a:rPr lang="ru-RU" dirty="0"/>
            </a:br>
            <a:r>
              <a:rPr lang="ru-RU" dirty="0"/>
              <a:t>С ним коза-дереза, </a:t>
            </a:r>
            <a:br>
              <a:rPr lang="ru-RU" dirty="0"/>
            </a:br>
            <a:r>
              <a:rPr lang="ru-RU" dirty="0"/>
              <a:t>Беленькие рожки; </a:t>
            </a:r>
            <a:br>
              <a:rPr lang="ru-RU" dirty="0"/>
            </a:br>
            <a:r>
              <a:rPr lang="ru-RU" dirty="0"/>
              <a:t>Беленькие рожки, </a:t>
            </a:r>
            <a:br>
              <a:rPr lang="ru-RU" dirty="0"/>
            </a:br>
            <a:r>
              <a:rPr lang="ru-RU" dirty="0"/>
              <a:t>Светлые сапожки. </a:t>
            </a:r>
            <a:br>
              <a:rPr lang="ru-RU" dirty="0"/>
            </a:br>
            <a:r>
              <a:rPr lang="ru-RU" dirty="0"/>
              <a:t>Топ-топ по грибы. </a:t>
            </a:r>
            <a:br>
              <a:rPr lang="ru-RU" dirty="0"/>
            </a:br>
            <a:r>
              <a:rPr lang="ru-RU" dirty="0"/>
              <a:t>По ягоды топ-топ! </a:t>
            </a:r>
            <a:br>
              <a:rPr lang="ru-RU" dirty="0"/>
            </a:br>
            <a:r>
              <a:rPr lang="ru-RU" dirty="0"/>
              <a:t>И шумят, шумят дубы </a:t>
            </a:r>
            <a:br>
              <a:rPr lang="ru-RU" dirty="0"/>
            </a:br>
            <a:r>
              <a:rPr lang="ru-RU" dirty="0"/>
              <a:t>Возле старых троп.</a:t>
            </a:r>
          </a:p>
          <a:p>
            <a:endParaRPr lang="ru-RU" dirty="0"/>
          </a:p>
        </p:txBody>
      </p:sp>
      <p:pic>
        <p:nvPicPr>
          <p:cNvPr id="5" name="Объект 4" descr="прибаутка кот скороход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025" y="1645920"/>
            <a:ext cx="4740812" cy="4332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1480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5405003" cy="12024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Загадка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083212" y="2405575"/>
            <a:ext cx="4459459" cy="4149970"/>
          </a:xfrm>
        </p:spPr>
        <p:txBody>
          <a:bodyPr/>
          <a:lstStyle/>
          <a:p>
            <a:r>
              <a:rPr lang="ru-RU" sz="2800" dirty="0"/>
              <a:t>Распустились почки,</a:t>
            </a:r>
            <a:br>
              <a:rPr lang="ru-RU" sz="2800" dirty="0"/>
            </a:br>
            <a:r>
              <a:rPr lang="ru-RU" sz="2800" dirty="0"/>
              <a:t>Травка вырастает,</a:t>
            </a:r>
            <a:br>
              <a:rPr lang="ru-RU" sz="2800" dirty="0"/>
            </a:br>
            <a:r>
              <a:rPr lang="ru-RU" sz="2800" dirty="0"/>
              <a:t>В это время птички</a:t>
            </a:r>
            <a:br>
              <a:rPr lang="ru-RU" sz="2800" dirty="0"/>
            </a:br>
            <a:r>
              <a:rPr lang="ru-RU" sz="2800" dirty="0"/>
              <a:t>С юга прилетают. </a:t>
            </a:r>
            <a:br>
              <a:rPr lang="ru-RU" sz="2800" dirty="0"/>
            </a:br>
            <a:r>
              <a:rPr lang="ru-RU" sz="2800" dirty="0"/>
              <a:t>(весна)</a:t>
            </a: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7" name="Объект 6" descr="http://im1-tub-ru.yandex.net/i?id=5fe280548710283e96180c8fa39d7fd5-23-144&amp;n=21"/>
          <p:cNvPicPr>
            <a:picLocks noGrp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54495" y="1941342"/>
            <a:ext cx="4600853" cy="371387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1798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2" y="590843"/>
            <a:ext cx="6600756" cy="984739"/>
          </a:xfrm>
        </p:spPr>
        <p:txBody>
          <a:bodyPr/>
          <a:lstStyle/>
          <a:p>
            <a:r>
              <a:rPr lang="ru-RU" dirty="0" smtClean="0"/>
              <a:t>                      Считалочка </a:t>
            </a:r>
            <a:endParaRPr lang="ru-RU" dirty="0"/>
          </a:p>
        </p:txBody>
      </p:sp>
      <p:pic>
        <p:nvPicPr>
          <p:cNvPr id="4" name="Объект 3" descr="Марина Усынина ВКонтакт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732" y="1448972"/>
            <a:ext cx="7877907" cy="4614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6705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4549" y="0"/>
            <a:ext cx="4684542" cy="12587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</a:t>
            </a:r>
            <a:r>
              <a:rPr lang="en-US" dirty="0" smtClean="0"/>
              <a:t>                    </a:t>
            </a:r>
            <a:r>
              <a:rPr lang="ru-RU" dirty="0" smtClean="0"/>
              <a:t>Скороговорка </a:t>
            </a:r>
            <a:endParaRPr lang="ru-RU" dirty="0"/>
          </a:p>
        </p:txBody>
      </p:sp>
      <p:pic>
        <p:nvPicPr>
          <p:cNvPr id="4" name="Объект 3" descr="Стена ВКонтакт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952" y="1350499"/>
            <a:ext cx="7723162" cy="48979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1464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9111"/>
            <a:ext cx="9286993" cy="5891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Колыбельная </a:t>
            </a:r>
            <a:endParaRPr lang="ru-RU" dirty="0"/>
          </a:p>
        </p:txBody>
      </p:sp>
      <p:pic>
        <p:nvPicPr>
          <p:cNvPr id="4" name="Объект 3" descr="Иллюстрация 3 из 8 для Колыбельные - Блок, Лермонтов, Брюсов…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364566"/>
            <a:ext cx="8854220" cy="46623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8368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154</TotalTime>
  <Words>68</Words>
  <Application>Microsoft Office PowerPoint</Application>
  <PresentationFormat>Произвольный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Сборник малых фольклорных жанров</vt:lpstr>
      <vt:lpstr>                     Пословица </vt:lpstr>
      <vt:lpstr>                    Поговорка </vt:lpstr>
      <vt:lpstr>                      Пестушка </vt:lpstr>
      <vt:lpstr>                Шутка прибаутка </vt:lpstr>
      <vt:lpstr>                        Загадка </vt:lpstr>
      <vt:lpstr>                      Считалочка </vt:lpstr>
      <vt:lpstr>                                 Скороговорка </vt:lpstr>
      <vt:lpstr>                   Колыбельная </vt:lpstr>
      <vt:lpstr>                      Небылицы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Сборник малых фольклорных жанров</dc:title>
  <dc:creator>user</dc:creator>
  <cp:lastModifiedBy>Tolyan</cp:lastModifiedBy>
  <cp:revision>14</cp:revision>
  <dcterms:created xsi:type="dcterms:W3CDTF">2015-04-22T14:17:39Z</dcterms:created>
  <dcterms:modified xsi:type="dcterms:W3CDTF">2016-12-16T13:59:14Z</dcterms:modified>
</cp:coreProperties>
</file>