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notesMasterIdLst>
    <p:notesMasterId r:id="rId13"/>
  </p:notesMasterIdLst>
  <p:sldIdLst>
    <p:sldId id="256" r:id="rId2"/>
    <p:sldId id="302" r:id="rId3"/>
    <p:sldId id="310" r:id="rId4"/>
    <p:sldId id="261" r:id="rId5"/>
    <p:sldId id="262" r:id="rId6"/>
    <p:sldId id="257" r:id="rId7"/>
    <p:sldId id="299" r:id="rId8"/>
    <p:sldId id="291" r:id="rId9"/>
    <p:sldId id="309" r:id="rId10"/>
    <p:sldId id="301" r:id="rId11"/>
    <p:sldId id="27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fa12" initials="f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40" autoAdjust="0"/>
    <p:restoredTop sz="90280" autoAdjust="0"/>
  </p:normalViewPr>
  <p:slideViewPr>
    <p:cSldViewPr>
      <p:cViewPr>
        <p:scale>
          <a:sx n="71" d="100"/>
          <a:sy n="71" d="100"/>
        </p:scale>
        <p:origin x="-112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4" d="100"/>
          <a:sy n="34" d="100"/>
        </p:scale>
        <p:origin x="-226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1680C-96B4-4B16-B678-2686B318140C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3AE0C-158D-42A9-B691-1D6668D37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306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E3AE0C-158D-42A9-B691-1D6668D379E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9C9E02F8-BF91-4854-A2A1-F63824F8C7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DED3C5-969C-4065-9613-0538188733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6F672-E18A-4CA9-928E-1362493516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1B20DE55-47EB-45BE-B96B-291A272536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7266D571-7A3F-4C51-A11D-2E1BC7BB26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AC8C50-B9D9-40FB-BDE1-9CD4B43704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97838-9744-4B5B-87C5-69D6EAF673F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D981ABD4-6C13-4786-B9E9-60E6195EB7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0B7B7-FF37-41C9-9D52-0EE9AB3645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1E49C756-6DCD-482F-A712-AC5BE628B6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EA0216D8-A216-486D-8FB8-4FE650BE54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364F507-CA9C-42B2-AE64-C02360B9CC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908720"/>
            <a:ext cx="7702103" cy="1872208"/>
          </a:xfrm>
          <a:ln>
            <a:solidFill>
              <a:schemeClr val="accent1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ru-RU" sz="3600" dirty="0" smtClean="0">
                <a:solidFill>
                  <a:schemeClr val="tx1"/>
                </a:solidFill>
              </a:rPr>
              <a:t>ПЕДАГОГИЧЕСКИЙ ПРОЕКТ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«с чего начинается Родина? С любви к родному городу!»</a:t>
            </a:r>
            <a:endParaRPr lang="ru-RU" sz="2800" b="1" dirty="0" smtClean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27984" y="4437112"/>
            <a:ext cx="4716016" cy="2088232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CC6600"/>
                </a:solidFill>
              </a:rPr>
              <a:t/>
            </a:r>
            <a:br>
              <a:rPr lang="ru-RU" sz="2000" b="1" dirty="0" smtClean="0">
                <a:solidFill>
                  <a:srgbClr val="CC6600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Воспитатель  первой квалификационной категории  Павлова Вера Валерьевна</a:t>
            </a:r>
            <a:endParaRPr lang="ru-RU" sz="2400" b="1" dirty="0" smtClean="0">
              <a:solidFill>
                <a:srgbClr val="CC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2606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МОУ « Бендерский детский сад №9»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3968" y="2852936"/>
            <a:ext cx="4176464" cy="18002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3049524"/>
            <a:ext cx="3384376" cy="2971764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4294967295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2040" y="332656"/>
            <a:ext cx="3584898" cy="5400600"/>
          </a:xfr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332656"/>
            <a:ext cx="4536505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334196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-315416"/>
            <a:ext cx="7467600" cy="1143000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chemeClr val="tx1"/>
                </a:solidFill>
              </a:rPr>
              <a:t>Заключение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063" y="1285875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sz="2800" dirty="0" smtClean="0"/>
              <a:t>*</a:t>
            </a:r>
            <a:r>
              <a:rPr lang="ru-RU" sz="2800" b="1" dirty="0" smtClean="0"/>
              <a:t>Знания</a:t>
            </a:r>
            <a:r>
              <a:rPr lang="ru-RU" sz="2800" b="1" dirty="0"/>
              <a:t>, полученные во время проекта, помогли повысить значимость патриотического воспитания </a:t>
            </a:r>
            <a:r>
              <a:rPr lang="ru-RU" sz="2800" b="1" dirty="0" smtClean="0"/>
              <a:t>детей;</a:t>
            </a:r>
          </a:p>
          <a:p>
            <a:pPr>
              <a:lnSpc>
                <a:spcPct val="90000"/>
              </a:lnSpc>
              <a:buNone/>
            </a:pPr>
            <a:r>
              <a:rPr lang="ru-RU" sz="2800" b="1" dirty="0"/>
              <a:t>*</a:t>
            </a:r>
            <a:r>
              <a:rPr lang="ru-RU" sz="2800" b="1" dirty="0" smtClean="0"/>
              <a:t>Повысился </a:t>
            </a:r>
            <a:r>
              <a:rPr lang="ru-RU" sz="2800" b="1" dirty="0"/>
              <a:t>познавательный интерес к своему городу, к его </a:t>
            </a:r>
            <a:r>
              <a:rPr lang="ru-RU" sz="2800" b="1" dirty="0" smtClean="0"/>
              <a:t>истории;  </a:t>
            </a:r>
          </a:p>
          <a:p>
            <a:pPr>
              <a:lnSpc>
                <a:spcPct val="90000"/>
              </a:lnSpc>
              <a:buNone/>
            </a:pPr>
            <a:r>
              <a:rPr lang="ru-RU" sz="2800" b="1" dirty="0"/>
              <a:t>*</a:t>
            </a:r>
            <a:r>
              <a:rPr lang="ru-RU" sz="2800" b="1" dirty="0" smtClean="0"/>
              <a:t>Родители </a:t>
            </a:r>
            <a:r>
              <a:rPr lang="ru-RU" sz="2800" b="1" dirty="0"/>
              <a:t>и воспитатели убедились в том, насколько </a:t>
            </a:r>
            <a:r>
              <a:rPr lang="ru-RU" sz="2800" b="1" dirty="0" smtClean="0"/>
              <a:t>актуальна </a:t>
            </a:r>
            <a:r>
              <a:rPr lang="ru-RU" sz="2800" b="1" dirty="0"/>
              <a:t>тема изучения родного </a:t>
            </a:r>
            <a:r>
              <a:rPr lang="ru-RU" sz="2800" b="1" dirty="0" smtClean="0"/>
              <a:t>города</a:t>
            </a:r>
            <a:r>
              <a:rPr lang="ru-RU" sz="2800" b="1" dirty="0"/>
              <a:t>;</a:t>
            </a:r>
            <a:endParaRPr lang="ru-RU" sz="2800" b="1" dirty="0" smtClean="0"/>
          </a:p>
          <a:p>
            <a:pPr>
              <a:lnSpc>
                <a:spcPct val="90000"/>
              </a:lnSpc>
              <a:buNone/>
            </a:pPr>
            <a:r>
              <a:rPr lang="ru-RU" sz="2800" b="1" dirty="0" smtClean="0"/>
              <a:t>*Проект </a:t>
            </a:r>
            <a:r>
              <a:rPr lang="ru-RU" sz="2800" b="1" dirty="0"/>
              <a:t>заинтересовал детей и взрослых, сплотил родителей и детей в воспитании будущих граждан своего города и страны.</a:t>
            </a:r>
            <a:endParaRPr lang="ru-RU" sz="2800" b="1" dirty="0" smtClean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27584" y="620688"/>
            <a:ext cx="7689850" cy="4679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«Только тот, кто любит, ценит и уважает накопленное и сохранённое предшествующим поколением, может любить Родину, узнать её, стать подлинным патриотом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   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С.Михалков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3429000"/>
            <a:ext cx="3456384" cy="3024336"/>
          </a:xfrm>
          <a:prstGeom prst="rect">
            <a:avLst/>
          </a:prstGeom>
        </p:spPr>
      </p:pic>
      <p:pic>
        <p:nvPicPr>
          <p:cNvPr id="1026" name="Picture 2" descr="C:\Users\User\Desktop\проект МОЙ ГОРОД\13652684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3861048"/>
            <a:ext cx="424847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833241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88840"/>
            <a:ext cx="7560840" cy="4104456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332656"/>
            <a:ext cx="8568952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68796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357188"/>
            <a:ext cx="7890643" cy="839564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chemeClr val="tx1"/>
                </a:solidFill>
              </a:rPr>
              <a:t>Актуальность темы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7544" y="1340768"/>
            <a:ext cx="8262118" cy="46085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sz="2000" b="1" dirty="0" smtClean="0"/>
              <a:t>      </a:t>
            </a:r>
            <a:r>
              <a:rPr lang="ru-RU" sz="2000" b="1" dirty="0"/>
              <a:t>Природа, родина, народ – слова одного корня. В этих словах близкие каждому образы: мать и отец, родители, те, кто дает жизнь новому существу. Ознакомление ребенка с родным краем – это составная часть формирования у него патриотизма. </a:t>
            </a:r>
            <a:endParaRPr lang="ru-RU" sz="20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sz="2000" b="1" dirty="0"/>
              <a:t>Чувство любви к родной стране, к близким людям, к детском саду, к родному городу, где ребенок родился и живет, играет огромную роль в становлении личности ребенка</a:t>
            </a:r>
            <a:r>
              <a:rPr lang="ru-RU" sz="2000" b="1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sz="2000" b="1" dirty="0"/>
              <a:t>Знакомство детей с родным краем: с историко-культурными, национальными, географическими, природными особенностями формирует у них такие черты характера, которые помогут им стать патриотом и гражданином своей Родины. </a:t>
            </a:r>
            <a:endParaRPr lang="ru-RU" sz="20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ru-RU" sz="2000" b="1" dirty="0" smtClean="0"/>
              <a:t>Яркие </a:t>
            </a:r>
            <a:r>
              <a:rPr lang="ru-RU" sz="2000" b="1" dirty="0"/>
              <a:t>впечатления о родной природе, об истории родного края, полученные в детстве, нередко остаются в памяти человека на всю жизнь.</a:t>
            </a:r>
            <a:endParaRPr lang="ru-RU" sz="20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ru-RU" sz="2000" b="1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268760"/>
            <a:ext cx="7467600" cy="487375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200" dirty="0"/>
              <a:t>*</a:t>
            </a:r>
            <a:r>
              <a:rPr lang="ru-RU" sz="3200" b="1" dirty="0"/>
              <a:t>Приобщать детей старшего дошкольного возраста к истории и культуре родного города, местным достопримечательностям, воспитание любви и привязанности к родному краю</a:t>
            </a:r>
            <a:r>
              <a:rPr lang="ru-RU" sz="3200" b="1" dirty="0" smtClean="0"/>
              <a:t>.</a:t>
            </a:r>
          </a:p>
          <a:p>
            <a:pPr>
              <a:buNone/>
            </a:pPr>
            <a:r>
              <a:rPr lang="ru-RU" sz="3200" b="1" dirty="0"/>
              <a:t>*Воспитать умение видеть в привычном окружении особенности города, его красоту и неповторимость; побудить эмоционально - ценностное отношение к малой Родине.</a:t>
            </a:r>
            <a:endParaRPr lang="ru-RU" sz="3200" b="1" dirty="0" smtClean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243408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4000" b="1" dirty="0" smtClean="0"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552" y="1196752"/>
            <a:ext cx="7920880" cy="51125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*Раскрыть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исторические сведения о городе (происхождение, название, дата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основания);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Познакомить с памятниками истории культуры, памятными местами, достопримечательностями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города, символами города (флаг, герб);</a:t>
            </a:r>
          </a:p>
          <a:p>
            <a:pPr marL="0" indent="0">
              <a:buNone/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*Развивать любознательность детей, умение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наблюдать и делать выводы;</a:t>
            </a:r>
          </a:p>
          <a:p>
            <a:pPr marL="0" indent="0">
              <a:buNone/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*Воспитывать бережное отношение к  городу, его  достопримечательностям, культурным ценностям,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природе и толерантное отношение к людям разных национальностей;</a:t>
            </a:r>
          </a:p>
          <a:p>
            <a:pPr marL="0" indent="0">
              <a:buNone/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*Способствовать активному вовлечению родителей в совместную деятельность с ребенком в условиях семьи и детского сада.</a:t>
            </a:r>
            <a:endParaRPr lang="ru-RU" sz="3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836712"/>
            <a:ext cx="748883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Формы ,  методы и приемы работы с детьми.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непосредственно образовательная деятельность;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/>
              <a:t>э</a:t>
            </a:r>
            <a:r>
              <a:rPr lang="ru-RU" sz="2800" b="1" dirty="0" smtClean="0"/>
              <a:t>кскурсии по городу и в Историко-краеведческий музей;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рассматривание иллюстраций с памятниками города;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/>
              <a:t>чтение художественной литературы</a:t>
            </a:r>
            <a:r>
              <a:rPr lang="ru-RU" b="1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/>
              <a:t>игровая </a:t>
            </a:r>
            <a:r>
              <a:rPr lang="ru-RU" sz="2800" b="1" dirty="0" smtClean="0"/>
              <a:t>деятельность;</a:t>
            </a:r>
            <a:endParaRPr lang="ru-RU" b="1" dirty="0" smtClean="0"/>
          </a:p>
          <a:p>
            <a:pPr>
              <a:buFont typeface="Arial" pitchFamily="34" charset="0"/>
              <a:buChar char="•"/>
            </a:pPr>
            <a:r>
              <a:rPr lang="ru-RU" sz="2800" b="1" dirty="0"/>
              <a:t>самостоятельная деятельность </a:t>
            </a:r>
            <a:r>
              <a:rPr lang="ru-RU" sz="2800" b="1" dirty="0" smtClean="0"/>
              <a:t>детей.</a:t>
            </a:r>
            <a:endParaRPr lang="ru-RU" sz="2800" b="1" dirty="0"/>
          </a:p>
          <a:p>
            <a:pPr>
              <a:buFont typeface="Arial" pitchFamily="34" charset="0"/>
              <a:buChar char="•"/>
            </a:pPr>
            <a:endParaRPr lang="ru-RU" sz="28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12776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v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Знакомство родителей с содержанием работы по проекту.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Разработка консультаций для родителей по данной теме.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Рекомендации для родителей по использованию литературы.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Проведение выставок работ  с участием родителей.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Рекомендации по воспитанию толерантности у детей.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523220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Работа с родителями</a:t>
            </a:r>
            <a:endParaRPr lang="ru-RU" sz="2800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88840"/>
            <a:ext cx="7560840" cy="4104456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8680"/>
            <a:ext cx="9144000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87476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1486</TotalTime>
  <Words>417</Words>
  <Application>Microsoft Office PowerPoint</Application>
  <PresentationFormat>Экран (4:3)</PresentationFormat>
  <Paragraphs>38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ПЕДАГОГИЧЕСКИЙ ПРОЕКТ «с чего начинается Родина? С любви к родному городу!»</vt:lpstr>
      <vt:lpstr>Презентация PowerPoint</vt:lpstr>
      <vt:lpstr>Презентация PowerPoint</vt:lpstr>
      <vt:lpstr>Актуальность темы </vt:lpstr>
      <vt:lpstr>Цели:</vt:lpstr>
      <vt:lpstr>Задачи: 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на тему: «Развитие логического мышления детей дошкольного возраста по средствам  логико - математических игр»</dc:title>
  <dc:creator>Катерина</dc:creator>
  <cp:lastModifiedBy>User</cp:lastModifiedBy>
  <cp:revision>146</cp:revision>
  <cp:lastPrinted>2017-02-22T10:07:17Z</cp:lastPrinted>
  <dcterms:created xsi:type="dcterms:W3CDTF">2013-10-19T05:28:49Z</dcterms:created>
  <dcterms:modified xsi:type="dcterms:W3CDTF">2018-10-24T15:53:50Z</dcterms:modified>
</cp:coreProperties>
</file>