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FDE8DD-8D68-4F2B-8D85-C90C958F9799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D780B4-D415-4E1E-86BF-343E29491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«Н –НН в суффиксах разных частей речи»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10 классе.  Учитель: </a:t>
            </a:r>
            <a:r>
              <a:rPr lang="ru-RU" dirty="0" err="1" smtClean="0"/>
              <a:t>Цхварадзе</a:t>
            </a:r>
            <a:r>
              <a:rPr lang="ru-RU" dirty="0" smtClean="0"/>
              <a:t> </a:t>
            </a:r>
            <a:r>
              <a:rPr lang="ru-RU" dirty="0" smtClean="0"/>
              <a:t>Т.В.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996952"/>
            <a:ext cx="8183880" cy="3038088"/>
          </a:xfrm>
        </p:spPr>
        <p:txBody>
          <a:bodyPr>
            <a:normAutofit/>
          </a:bodyPr>
          <a:lstStyle/>
          <a:p>
            <a:endParaRPr lang="ru-RU" sz="18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/>
          <a:lstStyle/>
          <a:p>
            <a:r>
              <a:rPr lang="ru-RU" sz="6000" b="1" dirty="0" smtClean="0"/>
              <a:t>Вспоминаем и систематизируем</a:t>
            </a:r>
          </a:p>
          <a:p>
            <a:pPr>
              <a:buNone/>
            </a:pPr>
            <a:r>
              <a:rPr lang="ru-RU" dirty="0" smtClean="0"/>
              <a:t>- Чтобы выяснить, сколько </a:t>
            </a:r>
            <a:r>
              <a:rPr lang="ru-RU" b="1" i="1" dirty="0" smtClean="0"/>
              <a:t>Н</a:t>
            </a:r>
            <a:r>
              <a:rPr lang="ru-RU" dirty="0" smtClean="0"/>
              <a:t> пишется в слове, что сначала надо определить?</a:t>
            </a:r>
          </a:p>
          <a:p>
            <a:pPr>
              <a:buNone/>
            </a:pPr>
            <a:r>
              <a:rPr lang="ru-RU" dirty="0" smtClean="0"/>
              <a:t>- Вспомните, в словах каких частей речи можно столкнуться со сложностями в написании одной или двух букв </a:t>
            </a:r>
            <a:r>
              <a:rPr lang="ru-RU" b="1" i="1" dirty="0" smtClean="0"/>
              <a:t>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4000" dirty="0" smtClean="0"/>
              <a:t>- То, сколько букв </a:t>
            </a:r>
            <a:r>
              <a:rPr lang="ru-RU" sz="4000" b="1" i="1" dirty="0" err="1" smtClean="0"/>
              <a:t>н</a:t>
            </a:r>
            <a:r>
              <a:rPr lang="ru-RU" sz="4000" dirty="0" smtClean="0"/>
              <a:t> нужно писать в слове, зависит от того, какой частью речи является слово и с помощью каких суффиксов оно было образовано.</a:t>
            </a:r>
          </a:p>
          <a:p>
            <a:pPr>
              <a:buFontTx/>
              <a:buChar char="-"/>
            </a:pPr>
            <a:r>
              <a:rPr lang="ru-RU" sz="4000" dirty="0" smtClean="0"/>
              <a:t>- </a:t>
            </a:r>
            <a:r>
              <a:rPr lang="ru-RU" sz="4000" i="1" dirty="0" smtClean="0"/>
              <a:t>Имя существительное, имя прилагательное (полное, краткое), причастие (полное, краткое), наречие.</a:t>
            </a:r>
          </a:p>
          <a:p>
            <a:pPr>
              <a:buFontTx/>
              <a:buChar char="-"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Систематизируем </a:t>
            </a:r>
          </a:p>
          <a:p>
            <a:pPr>
              <a:buNone/>
            </a:pPr>
            <a:r>
              <a:rPr lang="ru-RU" sz="4800" i="1" dirty="0" smtClean="0"/>
              <a:t>Правописание </a:t>
            </a:r>
          </a:p>
          <a:p>
            <a:pPr>
              <a:buNone/>
            </a:pPr>
            <a:r>
              <a:rPr lang="ru-RU" sz="4800" i="1" dirty="0" smtClean="0"/>
              <a:t>одной и двух букв </a:t>
            </a:r>
            <a:r>
              <a:rPr lang="ru-RU" sz="4800" b="1" i="1" dirty="0" err="1" smtClean="0"/>
              <a:t>н</a:t>
            </a:r>
            <a:r>
              <a:rPr lang="ru-RU" sz="4800" i="1" dirty="0" smtClean="0"/>
              <a:t> </a:t>
            </a:r>
          </a:p>
          <a:p>
            <a:pPr>
              <a:buNone/>
            </a:pPr>
            <a:r>
              <a:rPr lang="ru-RU" sz="4800" i="1" dirty="0" smtClean="0"/>
              <a:t>в </a:t>
            </a:r>
            <a:r>
              <a:rPr lang="ru-RU" sz="4800" i="1" u="sng" dirty="0" smtClean="0"/>
              <a:t>отымённых прилагательных</a:t>
            </a:r>
          </a:p>
          <a:p>
            <a:pPr>
              <a:buNone/>
            </a:pPr>
            <a:endParaRPr lang="ru-RU" sz="5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4509120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1080120">
                <a:tc>
                  <a:txBody>
                    <a:bodyPr/>
                    <a:lstStyle/>
                    <a:p>
                      <a:endParaRPr kumimoji="0" lang="ru-RU" b="1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Пишется </a:t>
                      </a:r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b="1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ru-RU" sz="2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Пишется </a:t>
                      </a:r>
                      <a:r>
                        <a:rPr kumimoji="0"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НН</a:t>
                      </a:r>
                      <a:endParaRPr lang="ru-RU" sz="28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u="sng" dirty="0" smtClean="0"/>
              <a:t>Отглагольные прилагательные</a:t>
            </a:r>
          </a:p>
          <a:p>
            <a:pPr>
              <a:buNone/>
            </a:pPr>
            <a:r>
              <a:rPr lang="ru-RU" dirty="0" smtClean="0"/>
              <a:t>                             Пишется одна </a:t>
            </a:r>
            <a:r>
              <a:rPr lang="ru-RU" b="1" i="1" dirty="0" err="1" smtClean="0"/>
              <a:t>н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Если отглагольное прилагательное</a:t>
            </a:r>
          </a:p>
          <a:p>
            <a:pPr>
              <a:buFontTx/>
              <a:buChar char="-"/>
            </a:pPr>
            <a:r>
              <a:rPr lang="ru-RU" dirty="0" smtClean="0"/>
              <a:t>образовано от глагола несовершенного вида без приставки при помощи суффиксов </a:t>
            </a:r>
            <a:r>
              <a:rPr lang="ru-RU" i="1" dirty="0" smtClean="0"/>
              <a:t>-</a:t>
            </a:r>
            <a:r>
              <a:rPr lang="ru-RU" i="1" dirty="0" err="1" smtClean="0"/>
              <a:t>ен</a:t>
            </a:r>
            <a:r>
              <a:rPr lang="ru-RU" i="1" dirty="0" smtClean="0"/>
              <a:t>-, -</a:t>
            </a:r>
            <a:r>
              <a:rPr lang="ru-RU" i="1" dirty="0" err="1" smtClean="0"/>
              <a:t>н</a:t>
            </a:r>
            <a:r>
              <a:rPr lang="ru-RU" i="1" dirty="0" smtClean="0"/>
              <a:t>-</a:t>
            </a:r>
            <a:r>
              <a:rPr lang="ru-RU" dirty="0" smtClean="0"/>
              <a:t> и не имеет зависимых слов </a:t>
            </a:r>
            <a:r>
              <a:rPr lang="ru-RU" i="1" dirty="0" smtClean="0"/>
              <a:t>(мороженый, топленый, плетеный)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b="1" i="1" dirty="0" smtClean="0"/>
              <a:t>- </a:t>
            </a:r>
            <a:r>
              <a:rPr lang="ru-RU" dirty="0" smtClean="0"/>
              <a:t>в сложных прилагательных вида штопаный – </a:t>
            </a:r>
            <a:r>
              <a:rPr lang="ru-RU" dirty="0" err="1" smtClean="0"/>
              <a:t>перештопаный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- в сложных прилагательных, вторая часть которых образована от глаголов НСВ</a:t>
            </a:r>
          </a:p>
          <a:p>
            <a:pPr>
              <a:buFontTx/>
              <a:buChar char="-"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u="sng" dirty="0" smtClean="0"/>
              <a:t>Страдательные причастия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В суффиксах страдательных причастий прошедшего времени пишется две буквы </a:t>
            </a:r>
            <a:r>
              <a:rPr lang="ru-RU" sz="4000" b="1" i="1" dirty="0" smtClean="0"/>
              <a:t>н</a:t>
            </a:r>
            <a:r>
              <a:rPr lang="ru-RU" sz="4000" dirty="0" smtClean="0"/>
              <a:t>: </a:t>
            </a:r>
            <a:r>
              <a:rPr lang="ru-RU" sz="4000" i="1" dirty="0" smtClean="0"/>
              <a:t>расстрое</a:t>
            </a:r>
            <a:r>
              <a:rPr lang="ru-RU" sz="4000" b="1" i="1" dirty="0" smtClean="0"/>
              <a:t>нн</a:t>
            </a:r>
            <a:r>
              <a:rPr lang="ru-RU" sz="4000" i="1" dirty="0" smtClean="0"/>
              <a:t>ый приёмом, узна</a:t>
            </a:r>
            <a:r>
              <a:rPr lang="ru-RU" sz="4000" b="1" i="1" dirty="0" smtClean="0"/>
              <a:t>нн</a:t>
            </a:r>
            <a:r>
              <a:rPr lang="ru-RU" sz="4000" i="1" dirty="0" smtClean="0"/>
              <a:t>ый на улице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Проблемная  ситуация</a:t>
            </a:r>
          </a:p>
          <a:p>
            <a:pPr>
              <a:buNone/>
            </a:pPr>
            <a:r>
              <a:rPr lang="ru-RU" sz="4700" dirty="0" smtClean="0"/>
              <a:t>    - Как отличить краткое причастие от краткого прилагательного, и сколько Н писать в обоих случаях?</a:t>
            </a:r>
          </a:p>
          <a:p>
            <a:pPr>
              <a:buNone/>
            </a:pPr>
            <a:r>
              <a:rPr lang="ru-RU" sz="4700" dirty="0" smtClean="0"/>
              <a:t>         </a:t>
            </a:r>
            <a:r>
              <a:rPr lang="ru-RU" sz="4700" i="1" dirty="0" smtClean="0"/>
              <a:t>Газета </a:t>
            </a:r>
            <a:r>
              <a:rPr lang="ru-RU" sz="4700" i="1" dirty="0" err="1" smtClean="0"/>
              <a:t>прочита</a:t>
            </a:r>
            <a:r>
              <a:rPr lang="ru-RU" sz="4700" i="1" dirty="0" smtClean="0"/>
              <a:t>…а.</a:t>
            </a:r>
          </a:p>
          <a:p>
            <a:pPr>
              <a:buNone/>
            </a:pPr>
            <a:r>
              <a:rPr lang="ru-RU" sz="4700" dirty="0" smtClean="0"/>
              <a:t>И</a:t>
            </a:r>
          </a:p>
          <a:p>
            <a:pPr>
              <a:buNone/>
            </a:pPr>
            <a:r>
              <a:rPr lang="ru-RU" sz="4700" dirty="0" smtClean="0"/>
              <a:t>         </a:t>
            </a:r>
            <a:r>
              <a:rPr lang="ru-RU" sz="4700" i="1" dirty="0" smtClean="0"/>
              <a:t>Девушка </a:t>
            </a:r>
            <a:r>
              <a:rPr lang="ru-RU" sz="4700" i="1" dirty="0" err="1" smtClean="0"/>
              <a:t>начита</a:t>
            </a:r>
            <a:r>
              <a:rPr lang="ru-RU" sz="4700" i="1" dirty="0" smtClean="0"/>
              <a:t>…а.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 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Алгоритм</a:t>
            </a:r>
          </a:p>
          <a:p>
            <a:pPr>
              <a:buNone/>
            </a:pPr>
            <a:r>
              <a:rPr lang="ru-RU" i="1" dirty="0" smtClean="0"/>
              <a:t>I. Если слово заменяется глаголом (</a:t>
            </a:r>
            <a:r>
              <a:rPr lang="ru-RU" b="1" i="1" dirty="0" smtClean="0"/>
              <a:t>прочитали)</a:t>
            </a:r>
            <a:r>
              <a:rPr lang="ru-RU" i="1" dirty="0" smtClean="0"/>
              <a:t>,</a:t>
            </a:r>
          </a:p>
          <a:p>
            <a:pPr>
              <a:buNone/>
            </a:pPr>
            <a:r>
              <a:rPr lang="ru-RU" i="1" dirty="0" smtClean="0"/>
              <a:t>  значит, это краткое причастие</a:t>
            </a:r>
          </a:p>
          <a:p>
            <a:pPr>
              <a:buNone/>
            </a:pPr>
            <a:r>
              <a:rPr lang="ru-RU" i="1" dirty="0" smtClean="0"/>
              <a:t>   следовательно, пиши Н ( прочитана).</a:t>
            </a:r>
          </a:p>
          <a:p>
            <a:pPr>
              <a:buNone/>
            </a:pPr>
            <a:r>
              <a:rPr lang="ru-RU" i="1" dirty="0" smtClean="0"/>
              <a:t> </a:t>
            </a:r>
          </a:p>
          <a:p>
            <a:pPr>
              <a:buNone/>
            </a:pPr>
            <a:r>
              <a:rPr lang="ru-RU" i="1" dirty="0" smtClean="0"/>
              <a:t>II. Если слово нельзя заменить глаголом,</a:t>
            </a:r>
          </a:p>
          <a:p>
            <a:pPr>
              <a:buNone/>
            </a:pPr>
            <a:r>
              <a:rPr lang="ru-RU" i="1" dirty="0" smtClean="0"/>
              <a:t> </a:t>
            </a:r>
          </a:p>
          <a:p>
            <a:pPr>
              <a:buNone/>
            </a:pPr>
            <a:r>
              <a:rPr lang="ru-RU" i="1" dirty="0" smtClean="0"/>
              <a:t>замени </a:t>
            </a:r>
            <a:r>
              <a:rPr lang="ru-RU" b="1" i="1" dirty="0" smtClean="0"/>
              <a:t>синонимом </a:t>
            </a:r>
            <a:r>
              <a:rPr lang="ru-RU" i="1" dirty="0" smtClean="0"/>
              <a:t>(</a:t>
            </a:r>
            <a:r>
              <a:rPr lang="ru-RU" b="1" i="1" dirty="0" smtClean="0"/>
              <a:t>умна, эрудированна</a:t>
            </a:r>
            <a:r>
              <a:rPr lang="ru-RU" i="1" dirty="0" smtClean="0"/>
              <a:t>)</a:t>
            </a:r>
          </a:p>
          <a:p>
            <a:pPr>
              <a:buNone/>
            </a:pPr>
            <a:r>
              <a:rPr lang="ru-RU" i="1" dirty="0" smtClean="0"/>
              <a:t>следовательно, это краткое прилагательное – пиши НН</a:t>
            </a:r>
          </a:p>
          <a:p>
            <a:pPr>
              <a:buNone/>
            </a:pPr>
            <a:r>
              <a:rPr lang="ru-RU" i="1" dirty="0" smtClean="0"/>
              <a:t>(девушка начитанна).</a:t>
            </a:r>
          </a:p>
          <a:p>
            <a:pPr>
              <a:buNone/>
            </a:pPr>
            <a:r>
              <a:rPr lang="ru-RU" i="1" dirty="0" smtClean="0"/>
              <a:t> </a:t>
            </a:r>
          </a:p>
          <a:p>
            <a:pPr>
              <a:buNone/>
            </a:pP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2297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smtClean="0"/>
              <a:t>Распределительный диктант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Краткое причастие     Краткое прилагательное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600" dirty="0" smtClean="0"/>
              <a:t>Ответ </a:t>
            </a:r>
            <a:r>
              <a:rPr lang="ru-RU" sz="3600" dirty="0" err="1" smtClean="0"/>
              <a:t>запута</a:t>
            </a:r>
            <a:r>
              <a:rPr lang="ru-RU" sz="3600" dirty="0" smtClean="0"/>
              <a:t>…, память </a:t>
            </a:r>
            <a:r>
              <a:rPr lang="ru-RU" sz="3600" dirty="0" err="1" smtClean="0"/>
              <a:t>свяще</a:t>
            </a:r>
            <a:r>
              <a:rPr lang="ru-RU" sz="3600" dirty="0" smtClean="0"/>
              <a:t>…а,</a:t>
            </a:r>
          </a:p>
          <a:p>
            <a:pPr>
              <a:buNone/>
            </a:pPr>
            <a:r>
              <a:rPr lang="ru-RU" sz="3600" dirty="0" smtClean="0"/>
              <a:t>население </a:t>
            </a:r>
            <a:r>
              <a:rPr lang="ru-RU" sz="3600" dirty="0" err="1" smtClean="0"/>
              <a:t>собра</a:t>
            </a:r>
            <a:r>
              <a:rPr lang="ru-RU" sz="3600" dirty="0" smtClean="0"/>
              <a:t>…о, походка </a:t>
            </a:r>
            <a:r>
              <a:rPr lang="ru-RU" sz="3600" dirty="0" err="1" smtClean="0"/>
              <a:t>медле</a:t>
            </a:r>
            <a:r>
              <a:rPr lang="ru-RU" sz="3600" dirty="0" smtClean="0"/>
              <a:t>…а,</a:t>
            </a:r>
          </a:p>
          <a:p>
            <a:pPr>
              <a:buNone/>
            </a:pPr>
            <a:r>
              <a:rPr lang="ru-RU" sz="3600" dirty="0" smtClean="0"/>
              <a:t>помощь </a:t>
            </a:r>
            <a:r>
              <a:rPr lang="ru-RU" sz="3600" dirty="0" err="1" smtClean="0"/>
              <a:t>обеспече</a:t>
            </a:r>
            <a:r>
              <a:rPr lang="ru-RU" sz="3600" dirty="0" smtClean="0"/>
              <a:t>…а, даль </a:t>
            </a:r>
            <a:r>
              <a:rPr lang="ru-RU" sz="3600" dirty="0" err="1" smtClean="0"/>
              <a:t>тума</a:t>
            </a:r>
            <a:r>
              <a:rPr lang="ru-RU" sz="3600" dirty="0" smtClean="0"/>
              <a:t>…а,</a:t>
            </a:r>
          </a:p>
          <a:p>
            <a:pPr>
              <a:buNone/>
            </a:pPr>
            <a:r>
              <a:rPr lang="ru-RU" sz="3600" dirty="0" smtClean="0"/>
              <a:t>бойцы ране…</a:t>
            </a:r>
            <a:r>
              <a:rPr lang="ru-RU" sz="3600" dirty="0" err="1" smtClean="0"/>
              <a:t>ы</a:t>
            </a:r>
            <a:r>
              <a:rPr lang="ru-RU" sz="3600" dirty="0" smtClean="0"/>
              <a:t>, вина </a:t>
            </a:r>
            <a:r>
              <a:rPr lang="ru-RU" sz="3600" dirty="0" err="1" smtClean="0"/>
              <a:t>доказа</a:t>
            </a:r>
            <a:r>
              <a:rPr lang="ru-RU" sz="3600" dirty="0" smtClean="0"/>
              <a:t>…а,</a:t>
            </a:r>
          </a:p>
          <a:p>
            <a:pPr>
              <a:buNone/>
            </a:pPr>
            <a:r>
              <a:rPr lang="ru-RU" sz="3600" dirty="0" smtClean="0"/>
              <a:t>положение </a:t>
            </a:r>
            <a:r>
              <a:rPr lang="ru-RU" sz="3600" dirty="0" err="1" smtClean="0"/>
              <a:t>бедстве</a:t>
            </a:r>
            <a:r>
              <a:rPr lang="ru-RU" sz="3600" dirty="0" smtClean="0"/>
              <a:t>…о, дорога пусты…а.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105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«Н –НН в суффиксах разных частей речи»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 –НН в суффиксах разных частей речи»</dc:title>
  <dc:creator>Татьяна</dc:creator>
  <cp:lastModifiedBy>Татьяна</cp:lastModifiedBy>
  <cp:revision>20</cp:revision>
  <dcterms:created xsi:type="dcterms:W3CDTF">2018-03-14T14:31:57Z</dcterms:created>
  <dcterms:modified xsi:type="dcterms:W3CDTF">2018-10-22T12:51:35Z</dcterms:modified>
</cp:coreProperties>
</file>