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DF84FD-7A41-4139-9983-3CC99BD453E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709BA7-A724-452B-A6E8-F55C1091C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DF84FD-7A41-4139-9983-3CC99BD453E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09BA7-A724-452B-A6E8-F55C1091C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DF84FD-7A41-4139-9983-3CC99BD453E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09BA7-A724-452B-A6E8-F55C1091C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DF84FD-7A41-4139-9983-3CC99BD453E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09BA7-A724-452B-A6E8-F55C1091C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DF84FD-7A41-4139-9983-3CC99BD453E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09BA7-A724-452B-A6E8-F55C1091C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DF84FD-7A41-4139-9983-3CC99BD453E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09BA7-A724-452B-A6E8-F55C1091C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DF84FD-7A41-4139-9983-3CC99BD453E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09BA7-A724-452B-A6E8-F55C1091C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DF84FD-7A41-4139-9983-3CC99BD453E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09BA7-A724-452B-A6E8-F55C1091C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DF84FD-7A41-4139-9983-3CC99BD453E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09BA7-A724-452B-A6E8-F55C1091C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DF84FD-7A41-4139-9983-3CC99BD453E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09BA7-A724-452B-A6E8-F55C1091C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DF84FD-7A41-4139-9983-3CC99BD453E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709BA7-A724-452B-A6E8-F55C1091C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8DF84FD-7A41-4139-9983-3CC99BD453E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6709BA7-A724-452B-A6E8-F55C1091C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4462264" cy="1829761"/>
          </a:xfrm>
        </p:spPr>
        <p:txBody>
          <a:bodyPr/>
          <a:lstStyle/>
          <a:p>
            <a:r>
              <a:rPr lang="ru-RU" dirty="0" smtClean="0"/>
              <a:t>А. С. Пушкин «Дубровский»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611607"/>
            <a:ext cx="5040560" cy="11997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Тесты на знание текста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AutoShape 4" descr="Картинки по запросу а.с.пушкин дубровс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Картинки по запросу а.с.пушкин дубровс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http://www.biblus.ru/pics/0/5/f/10022739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60648"/>
            <a:ext cx="3489176" cy="551289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7. </a:t>
            </a:r>
            <a:r>
              <a:rPr lang="ru-RU" dirty="0" err="1" smtClean="0"/>
              <a:t>Дефорж</a:t>
            </a:r>
            <a:r>
              <a:rPr lang="ru-RU" dirty="0" smtClean="0"/>
              <a:t> – это </a:t>
            </a:r>
          </a:p>
          <a:p>
            <a:r>
              <a:rPr lang="ru-RU" dirty="0" smtClean="0"/>
              <a:t>А) настоящий француз </a:t>
            </a:r>
          </a:p>
          <a:p>
            <a:r>
              <a:rPr lang="ru-RU" dirty="0" smtClean="0"/>
              <a:t>Б) Дубровский </a:t>
            </a:r>
          </a:p>
          <a:p>
            <a:r>
              <a:rPr lang="ru-RU" dirty="0" smtClean="0"/>
              <a:t>В) переодетый слуга Дубровского</a:t>
            </a:r>
          </a:p>
          <a:p>
            <a:endParaRPr lang="ru-RU" dirty="0"/>
          </a:p>
        </p:txBody>
      </p:sp>
      <p:pic>
        <p:nvPicPr>
          <p:cNvPr id="16386" name="Picture 2" descr="http://www.syl.ru/misc/i/ai/96388/191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3413713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28803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861048"/>
            <a:ext cx="8229600" cy="2520280"/>
          </a:xfrm>
        </p:spPr>
        <p:txBody>
          <a:bodyPr>
            <a:normAutofit/>
          </a:bodyPr>
          <a:lstStyle/>
          <a:p>
            <a:r>
              <a:rPr lang="ru-RU" sz="2400" b="0" dirty="0" smtClean="0"/>
              <a:t>10. Антон </a:t>
            </a:r>
            <a:r>
              <a:rPr lang="ru-RU" sz="2400" b="0" dirty="0" err="1" smtClean="0"/>
              <a:t>Пафнутьевич</a:t>
            </a:r>
            <a:r>
              <a:rPr lang="ru-RU" sz="2400" b="0" dirty="0" smtClean="0"/>
              <a:t>  оказался в одной комнате с </a:t>
            </a:r>
            <a:r>
              <a:rPr lang="ru-RU" sz="2400" b="0" dirty="0" err="1" smtClean="0"/>
              <a:t>Дефоржем</a:t>
            </a: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>А) </a:t>
            </a:r>
            <a:r>
              <a:rPr lang="ru-RU" sz="2400" b="0" dirty="0" err="1" smtClean="0"/>
              <a:t>Дефорж</a:t>
            </a:r>
            <a:r>
              <a:rPr lang="ru-RU" sz="2400" b="0" dirty="0" smtClean="0"/>
              <a:t> затащил его к себе силой</a:t>
            </a:r>
            <a:br>
              <a:rPr lang="ru-RU" sz="2400" b="0" dirty="0" smtClean="0"/>
            </a:br>
            <a:r>
              <a:rPr lang="ru-RU" sz="2400" b="0" dirty="0" smtClean="0"/>
              <a:t> Б) Антон </a:t>
            </a:r>
            <a:r>
              <a:rPr lang="ru-RU" sz="2400" b="0" dirty="0" err="1" smtClean="0"/>
              <a:t>Пафнутьевич</a:t>
            </a:r>
            <a:r>
              <a:rPr lang="ru-RU" sz="2400" b="0" dirty="0" smtClean="0"/>
              <a:t> сам попросился к нему на ночлег В)</a:t>
            </a:r>
            <a:r>
              <a:rPr lang="ru-RU" sz="2400" b="0" dirty="0" err="1" smtClean="0"/>
              <a:t>Троекуров</a:t>
            </a:r>
            <a:r>
              <a:rPr lang="ru-RU" sz="2400" b="0" dirty="0" smtClean="0"/>
              <a:t> велел ему следить за учителем</a:t>
            </a:r>
            <a:br>
              <a:rPr lang="ru-RU" sz="2400" b="0" dirty="0" smtClean="0"/>
            </a:br>
            <a:endParaRPr lang="ru-RU" sz="2400" dirty="0"/>
          </a:p>
        </p:txBody>
      </p:sp>
      <p:pic>
        <p:nvPicPr>
          <p:cNvPr id="15362" name="Picture 2" descr="http://russiansiluet.ru/gl/04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48680"/>
            <a:ext cx="3962400" cy="3295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2736304"/>
          </a:xfrm>
        </p:spPr>
        <p:txBody>
          <a:bodyPr/>
          <a:lstStyle/>
          <a:p>
            <a:r>
              <a:rPr lang="ru-RU" dirty="0" smtClean="0"/>
              <a:t>11. Дубровский</a:t>
            </a:r>
          </a:p>
          <a:p>
            <a:r>
              <a:rPr lang="ru-RU" dirty="0" smtClean="0"/>
              <a:t>А) остался разбойником </a:t>
            </a:r>
          </a:p>
          <a:p>
            <a:r>
              <a:rPr lang="ru-RU" dirty="0" smtClean="0"/>
              <a:t>Б) погиб </a:t>
            </a:r>
          </a:p>
          <a:p>
            <a:r>
              <a:rPr lang="ru-RU" dirty="0" smtClean="0"/>
              <a:t>В) оставил шайку и уехал за границу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chvv.my1.ru/Kartinki/dubrovsk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7620000" cy="4543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12. О каком событии идёт речь ?</a:t>
            </a:r>
          </a:p>
          <a:p>
            <a:pPr>
              <a:buNone/>
            </a:pPr>
            <a:r>
              <a:rPr lang="ru-RU" dirty="0" smtClean="0"/>
              <a:t> «Он шёл не разбирая дороги; сучья поминутно задевали и царапали его, ноги его поминутно вязли в болоте, он ничего не замечал.»</a:t>
            </a:r>
          </a:p>
          <a:p>
            <a:r>
              <a:rPr lang="ru-RU" dirty="0" smtClean="0"/>
              <a:t>А) Т </a:t>
            </a:r>
            <a:r>
              <a:rPr lang="ru-RU" dirty="0" err="1" smtClean="0"/>
              <a:t>роекуров</a:t>
            </a:r>
            <a:r>
              <a:rPr lang="ru-RU" dirty="0" smtClean="0"/>
              <a:t> после бала</a:t>
            </a:r>
          </a:p>
          <a:p>
            <a:r>
              <a:rPr lang="ru-RU" dirty="0" smtClean="0"/>
              <a:t>Б) Когда Спицына обокрали</a:t>
            </a:r>
          </a:p>
          <a:p>
            <a:r>
              <a:rPr lang="ru-RU" dirty="0" smtClean="0"/>
              <a:t>В) Когда </a:t>
            </a:r>
            <a:r>
              <a:rPr lang="ru-RU" dirty="0" err="1" smtClean="0"/>
              <a:t>Дефоржу</a:t>
            </a:r>
            <a:r>
              <a:rPr lang="ru-RU" dirty="0" smtClean="0"/>
              <a:t> отказали</a:t>
            </a:r>
          </a:p>
          <a:p>
            <a:r>
              <a:rPr lang="ru-RU" dirty="0" smtClean="0"/>
              <a:t>Г) Владимир Дубровский после похорон отца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13. Что сделал </a:t>
            </a:r>
            <a:r>
              <a:rPr lang="ru-RU" dirty="0" err="1" smtClean="0"/>
              <a:t>Троекуров</a:t>
            </a:r>
            <a:r>
              <a:rPr lang="ru-RU" dirty="0" smtClean="0"/>
              <a:t>, когда </a:t>
            </a:r>
            <a:r>
              <a:rPr lang="ru-RU" dirty="0" err="1" smtClean="0"/>
              <a:t>Шабашкин</a:t>
            </a:r>
            <a:r>
              <a:rPr lang="ru-RU" dirty="0" smtClean="0"/>
              <a:t> явился к нему с поклоном и поздравлениями в связи с приобретением имения Дубровского?</a:t>
            </a:r>
          </a:p>
          <a:p>
            <a:r>
              <a:rPr lang="ru-RU" dirty="0" smtClean="0"/>
              <a:t>А) прогнал его</a:t>
            </a:r>
          </a:p>
          <a:p>
            <a:r>
              <a:rPr lang="ru-RU" dirty="0" smtClean="0"/>
              <a:t>Б) угостил наливкой</a:t>
            </a:r>
          </a:p>
          <a:p>
            <a:r>
              <a:rPr lang="ru-RU" dirty="0" smtClean="0"/>
              <a:t>В) угостил обедом в связи с приобретением имения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14. «Дубровский был отменно сердит ...» На что сердит Дубровский</a:t>
            </a:r>
          </a:p>
          <a:p>
            <a:r>
              <a:rPr lang="ru-RU" dirty="0" smtClean="0"/>
              <a:t>?А) мужики Троекурова охотились в его владениях</a:t>
            </a:r>
          </a:p>
          <a:p>
            <a:r>
              <a:rPr lang="ru-RU" dirty="0" smtClean="0"/>
              <a:t>Б) мужики Троекурова воровали скотину</a:t>
            </a:r>
          </a:p>
          <a:p>
            <a:r>
              <a:rPr lang="ru-RU" dirty="0" smtClean="0"/>
              <a:t>В) мужики Троекурова воровали лес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15. «Вдруг он поднял голову, глаза его засверкали, он топнул ногою, оттолкнул секретаря с такою силою, что тот упал». Назовите эпизод.</a:t>
            </a:r>
          </a:p>
          <a:p>
            <a:r>
              <a:rPr lang="ru-RU" dirty="0" smtClean="0"/>
              <a:t>А) Дубровский в театре увидел Троекурова</a:t>
            </a:r>
          </a:p>
          <a:p>
            <a:r>
              <a:rPr lang="ru-RU" dirty="0" smtClean="0"/>
              <a:t>Б) Андрей Гаврилович Дубровский перед смертью</a:t>
            </a:r>
          </a:p>
          <a:p>
            <a:r>
              <a:rPr lang="ru-RU" dirty="0" smtClean="0"/>
              <a:t>В) Дубровский в суде после провозглашения приговора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1481328"/>
            <a:ext cx="3312368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16. По какому поводу был дан званый обед в поместье Троекурова, после которого Дубровский ограбил Антона </a:t>
            </a:r>
            <a:r>
              <a:rPr lang="ru-RU" dirty="0" err="1" smtClean="0"/>
              <a:t>Пафнутьича</a:t>
            </a:r>
            <a:r>
              <a:rPr lang="ru-RU" dirty="0" smtClean="0"/>
              <a:t>?</a:t>
            </a:r>
          </a:p>
          <a:p>
            <a:r>
              <a:rPr lang="ru-RU" dirty="0" smtClean="0"/>
              <a:t>А) дня рождения</a:t>
            </a:r>
          </a:p>
          <a:p>
            <a:r>
              <a:rPr lang="ru-RU" dirty="0" smtClean="0"/>
              <a:t>Б) помолвки дочери</a:t>
            </a:r>
          </a:p>
          <a:p>
            <a:r>
              <a:rPr lang="ru-RU" dirty="0" smtClean="0"/>
              <a:t>В) церковного праздника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http://img0.liveinternet.ru/images/attach/c/2/74/269/74269990_large_1a3d3f473a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90500"/>
            <a:ext cx="4743450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17. Что делал мальчик, посыльный Дубровского, в саду Троекурова, по его собственным словам?</a:t>
            </a:r>
          </a:p>
          <a:p>
            <a:r>
              <a:rPr lang="ru-RU" dirty="0" smtClean="0"/>
              <a:t>А) «коз пас »</a:t>
            </a:r>
          </a:p>
          <a:p>
            <a:r>
              <a:rPr lang="ru-RU" dirty="0" smtClean="0"/>
              <a:t>Б) «малину крал»</a:t>
            </a:r>
          </a:p>
          <a:p>
            <a:r>
              <a:rPr lang="ru-RU" dirty="0" smtClean="0"/>
              <a:t>В) «яблоки собирал »</a:t>
            </a:r>
          </a:p>
          <a:p>
            <a:endParaRPr lang="ru-RU" dirty="0"/>
          </a:p>
        </p:txBody>
      </p:sp>
      <p:pic>
        <p:nvPicPr>
          <p:cNvPr id="33794" name="Picture 2" descr="http://russkay-literatura.ru/r/ermolova-literatura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4067944" cy="416975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18. Узнайте героя романа по описанию:«...в залу вошёл, насилу передвигая ноги, старик высокого роста, бледный и худой, в халате и колпаке».</a:t>
            </a:r>
          </a:p>
          <a:p>
            <a:r>
              <a:rPr lang="ru-RU" dirty="0" smtClean="0"/>
              <a:t>А) </a:t>
            </a:r>
            <a:r>
              <a:rPr lang="ru-RU" dirty="0" err="1" smtClean="0"/>
              <a:t>Дефорж</a:t>
            </a:r>
            <a:endParaRPr lang="ru-RU" dirty="0" smtClean="0"/>
          </a:p>
          <a:p>
            <a:r>
              <a:rPr lang="ru-RU" dirty="0" smtClean="0"/>
              <a:t>Б) Спицын</a:t>
            </a:r>
          </a:p>
          <a:p>
            <a:r>
              <a:rPr lang="ru-RU" dirty="0" smtClean="0"/>
              <a:t>В) </a:t>
            </a:r>
            <a:r>
              <a:rPr lang="ru-RU" dirty="0" err="1" smtClean="0"/>
              <a:t>Троекуров</a:t>
            </a:r>
            <a:endParaRPr lang="ru-RU" dirty="0" smtClean="0"/>
          </a:p>
          <a:p>
            <a:r>
              <a:rPr lang="ru-RU" dirty="0" smtClean="0"/>
              <a:t>Г) князь </a:t>
            </a:r>
            <a:r>
              <a:rPr lang="ru-RU" dirty="0" err="1" smtClean="0"/>
              <a:t>Верейский</a:t>
            </a:r>
            <a:endParaRPr lang="ru-RU" dirty="0" smtClean="0"/>
          </a:p>
          <a:p>
            <a:r>
              <a:rPr lang="ru-RU" dirty="0" smtClean="0"/>
              <a:t>Д) Андрей Дубровский</a:t>
            </a:r>
          </a:p>
          <a:p>
            <a:r>
              <a:rPr lang="ru-RU" dirty="0" smtClean="0"/>
              <a:t>Е) заседатель </a:t>
            </a:r>
            <a:r>
              <a:rPr lang="ru-RU" dirty="0" err="1" smtClean="0"/>
              <a:t>Шабашкин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1.Троекуров</a:t>
            </a:r>
          </a:p>
          <a:p>
            <a:r>
              <a:rPr lang="ru-RU" dirty="0" smtClean="0"/>
              <a:t>А)</a:t>
            </a:r>
            <a:r>
              <a:rPr lang="ru-RU" dirty="0" err="1" smtClean="0"/>
              <a:t>высокообразо-ванный</a:t>
            </a:r>
            <a:r>
              <a:rPr lang="ru-RU" dirty="0" smtClean="0"/>
              <a:t> дворянин </a:t>
            </a:r>
          </a:p>
          <a:p>
            <a:r>
              <a:rPr lang="ru-RU" dirty="0" smtClean="0"/>
              <a:t>Б) человек необразованный и грубый </a:t>
            </a:r>
          </a:p>
          <a:p>
            <a:r>
              <a:rPr lang="ru-RU" dirty="0" smtClean="0"/>
              <a:t>В)  не хотел показывать своего образования.</a:t>
            </a:r>
          </a:p>
          <a:p>
            <a:endParaRPr lang="ru-RU" dirty="0"/>
          </a:p>
        </p:txBody>
      </p:sp>
      <p:pic>
        <p:nvPicPr>
          <p:cNvPr id="50178" name="Picture 2" descr="http://img-fotki.yandex.ru/get/2714/125730387.15/0_6366c_e9ece645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882455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19. Узнайте героя романа по описанию:«Он лишился матери с малолетства и, почти не зная отца своего, был привезён в Петербург на восьмом году своего возраста»</a:t>
            </a:r>
          </a:p>
          <a:p>
            <a:r>
              <a:rPr lang="ru-RU" dirty="0" smtClean="0"/>
              <a:t>А) </a:t>
            </a:r>
            <a:r>
              <a:rPr lang="ru-RU" dirty="0" err="1" smtClean="0"/>
              <a:t>Дефорж</a:t>
            </a:r>
            <a:endParaRPr lang="ru-RU" dirty="0" smtClean="0"/>
          </a:p>
          <a:p>
            <a:r>
              <a:rPr lang="ru-RU" dirty="0" smtClean="0"/>
              <a:t>Б) Спицын</a:t>
            </a:r>
          </a:p>
          <a:p>
            <a:r>
              <a:rPr lang="ru-RU" dirty="0" smtClean="0"/>
              <a:t>В) </a:t>
            </a:r>
            <a:r>
              <a:rPr lang="ru-RU" dirty="0" err="1" smtClean="0"/>
              <a:t>Троекуров</a:t>
            </a:r>
            <a:endParaRPr lang="ru-RU" dirty="0" smtClean="0"/>
          </a:p>
          <a:p>
            <a:r>
              <a:rPr lang="ru-RU" dirty="0" smtClean="0"/>
              <a:t>Г) князь </a:t>
            </a:r>
            <a:r>
              <a:rPr lang="ru-RU" dirty="0" err="1" smtClean="0"/>
              <a:t>Верейский</a:t>
            </a:r>
            <a:endParaRPr lang="ru-RU" dirty="0" smtClean="0"/>
          </a:p>
          <a:p>
            <a:r>
              <a:rPr lang="ru-RU" dirty="0" smtClean="0"/>
              <a:t>Д) Андрей Дубровский</a:t>
            </a:r>
          </a:p>
          <a:p>
            <a:r>
              <a:rPr lang="ru-RU" dirty="0" smtClean="0"/>
              <a:t>Е) заседатель </a:t>
            </a:r>
            <a:r>
              <a:rPr lang="ru-RU" dirty="0" err="1" smtClean="0"/>
              <a:t>Шабашкин</a:t>
            </a:r>
            <a:endParaRPr lang="ru-RU" dirty="0" smtClean="0"/>
          </a:p>
          <a:p>
            <a:r>
              <a:rPr lang="ru-RU" dirty="0" smtClean="0"/>
              <a:t>Ж) Владимир Дубровский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20. Узнайте героя романа по описанию:«Будучи расточителен и честолюбив, он позволял себе роскошные прихоти, играл в карты и входил в долги, не заботясь о будущем...»</a:t>
            </a:r>
          </a:p>
          <a:p>
            <a:r>
              <a:rPr lang="ru-RU" dirty="0" smtClean="0"/>
              <a:t>А) Д </a:t>
            </a:r>
            <a:r>
              <a:rPr lang="ru-RU" dirty="0" err="1" smtClean="0"/>
              <a:t>ефорж</a:t>
            </a:r>
            <a:endParaRPr lang="ru-RU" dirty="0" smtClean="0"/>
          </a:p>
          <a:p>
            <a:r>
              <a:rPr lang="ru-RU" dirty="0" smtClean="0"/>
              <a:t> Б) Спицын</a:t>
            </a:r>
          </a:p>
          <a:p>
            <a:r>
              <a:rPr lang="ru-RU" dirty="0" smtClean="0"/>
              <a:t>В) </a:t>
            </a:r>
            <a:r>
              <a:rPr lang="ru-RU" dirty="0" err="1" smtClean="0"/>
              <a:t>Троекуров</a:t>
            </a:r>
            <a:endParaRPr lang="ru-RU" dirty="0" smtClean="0"/>
          </a:p>
          <a:p>
            <a:r>
              <a:rPr lang="ru-RU" dirty="0" smtClean="0"/>
              <a:t>Г) князь </a:t>
            </a:r>
            <a:r>
              <a:rPr lang="ru-RU" dirty="0" err="1" smtClean="0"/>
              <a:t>Верейский</a:t>
            </a:r>
            <a:endParaRPr lang="ru-RU" dirty="0" smtClean="0"/>
          </a:p>
          <a:p>
            <a:r>
              <a:rPr lang="ru-RU" dirty="0" smtClean="0"/>
              <a:t>Д) Андрей Дубровский</a:t>
            </a:r>
          </a:p>
          <a:p>
            <a:r>
              <a:rPr lang="ru-RU" dirty="0" smtClean="0"/>
              <a:t>Е) заседатель </a:t>
            </a:r>
            <a:r>
              <a:rPr lang="ru-RU" dirty="0" err="1" smtClean="0"/>
              <a:t>Шабашкин</a:t>
            </a:r>
            <a:endParaRPr lang="ru-RU" dirty="0" smtClean="0"/>
          </a:p>
          <a:p>
            <a:r>
              <a:rPr lang="ru-RU" dirty="0" smtClean="0"/>
              <a:t>Ж) Владимир Дубровский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21. Узнайте героя романа по описанию:«. ..выказывал пороки человека необразованного», «привык давать волю всем порывам пылкого нрава и всем затеям довольно ограниченного ума».</a:t>
            </a:r>
          </a:p>
          <a:p>
            <a:r>
              <a:rPr lang="ru-RU" dirty="0" smtClean="0"/>
              <a:t>А) Д </a:t>
            </a:r>
            <a:r>
              <a:rPr lang="ru-RU" dirty="0" err="1" smtClean="0"/>
              <a:t>ефорж</a:t>
            </a:r>
            <a:r>
              <a:rPr lang="ru-RU" dirty="0" smtClean="0"/>
              <a:t> </a:t>
            </a:r>
          </a:p>
          <a:p>
            <a:r>
              <a:rPr lang="ru-RU" dirty="0" smtClean="0"/>
              <a:t>Б) Спицын</a:t>
            </a:r>
          </a:p>
          <a:p>
            <a:r>
              <a:rPr lang="ru-RU" dirty="0" smtClean="0"/>
              <a:t>В) </a:t>
            </a:r>
            <a:r>
              <a:rPr lang="ru-RU" dirty="0" err="1" smtClean="0"/>
              <a:t>Троекуров</a:t>
            </a:r>
            <a:endParaRPr lang="ru-RU" dirty="0" smtClean="0"/>
          </a:p>
          <a:p>
            <a:r>
              <a:rPr lang="ru-RU" dirty="0" smtClean="0"/>
              <a:t>Г) князь </a:t>
            </a:r>
            <a:r>
              <a:rPr lang="ru-RU" dirty="0" err="1" smtClean="0"/>
              <a:t>Верейский</a:t>
            </a:r>
            <a:endParaRPr lang="ru-RU" dirty="0" smtClean="0"/>
          </a:p>
          <a:p>
            <a:r>
              <a:rPr lang="ru-RU" dirty="0" smtClean="0"/>
              <a:t>Д) Андрей Дубровский</a:t>
            </a:r>
          </a:p>
          <a:p>
            <a:r>
              <a:rPr lang="ru-RU" dirty="0" smtClean="0"/>
              <a:t>Е) заседатель </a:t>
            </a:r>
            <a:r>
              <a:rPr lang="ru-RU" dirty="0" err="1" smtClean="0"/>
              <a:t>Шабашкин</a:t>
            </a:r>
            <a:endParaRPr lang="ru-RU" dirty="0" smtClean="0"/>
          </a:p>
          <a:p>
            <a:r>
              <a:rPr lang="ru-RU" dirty="0" smtClean="0"/>
              <a:t>Ж) Владимир Дубровский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22. Узнайте героя романа по </a:t>
            </a:r>
            <a:r>
              <a:rPr lang="ru-RU" dirty="0" err="1" smtClean="0"/>
              <a:t>описанию:Маленький</a:t>
            </a:r>
            <a:r>
              <a:rPr lang="ru-RU" dirty="0" smtClean="0"/>
              <a:t> человечек в кожаном картузе и фризовой шинели вышел из телеги.</a:t>
            </a:r>
          </a:p>
          <a:p>
            <a:r>
              <a:rPr lang="ru-RU" dirty="0" smtClean="0"/>
              <a:t>А) Д </a:t>
            </a:r>
            <a:r>
              <a:rPr lang="ru-RU" dirty="0" err="1" smtClean="0"/>
              <a:t>ефорж</a:t>
            </a:r>
            <a:endParaRPr lang="ru-RU" dirty="0" smtClean="0"/>
          </a:p>
          <a:p>
            <a:r>
              <a:rPr lang="ru-RU" dirty="0" smtClean="0"/>
              <a:t> Б) Спицын</a:t>
            </a:r>
          </a:p>
          <a:p>
            <a:r>
              <a:rPr lang="ru-RU" dirty="0" smtClean="0"/>
              <a:t>В) </a:t>
            </a:r>
            <a:r>
              <a:rPr lang="ru-RU" dirty="0" err="1" smtClean="0"/>
              <a:t>Троекуров</a:t>
            </a:r>
            <a:endParaRPr lang="ru-RU" dirty="0" smtClean="0"/>
          </a:p>
          <a:p>
            <a:r>
              <a:rPr lang="ru-RU" dirty="0" smtClean="0"/>
              <a:t>Г) князь </a:t>
            </a:r>
            <a:r>
              <a:rPr lang="ru-RU" dirty="0" err="1" smtClean="0"/>
              <a:t>Верейский</a:t>
            </a:r>
            <a:endParaRPr lang="ru-RU" dirty="0" smtClean="0"/>
          </a:p>
          <a:p>
            <a:r>
              <a:rPr lang="ru-RU" dirty="0" smtClean="0"/>
              <a:t>Д) Андрей Дубровский</a:t>
            </a:r>
          </a:p>
          <a:p>
            <a:r>
              <a:rPr lang="ru-RU" dirty="0" smtClean="0"/>
              <a:t>Е) заседатель </a:t>
            </a:r>
            <a:r>
              <a:rPr lang="ru-RU" dirty="0" err="1" smtClean="0"/>
              <a:t>Шабашкин</a:t>
            </a:r>
            <a:endParaRPr lang="ru-RU" dirty="0" smtClean="0"/>
          </a:p>
          <a:p>
            <a:r>
              <a:rPr lang="ru-RU" dirty="0" smtClean="0"/>
              <a:t>Ж) Владимир Дубровский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23. Узнайте героя романа по </a:t>
            </a:r>
            <a:r>
              <a:rPr lang="ru-RU" dirty="0" err="1" smtClean="0"/>
              <a:t>описанию:Ему</a:t>
            </a:r>
            <a:r>
              <a:rPr lang="ru-RU" dirty="0" smtClean="0"/>
              <a:t> «было около пятидесяти лет, но он казался гораздо старее. Излишества всякого рода изнурили его здоровье и положил на нём свою неизгладимую печать.»</a:t>
            </a:r>
          </a:p>
          <a:p>
            <a:r>
              <a:rPr lang="ru-RU" dirty="0" smtClean="0"/>
              <a:t>А) Д </a:t>
            </a:r>
            <a:r>
              <a:rPr lang="ru-RU" dirty="0" err="1" smtClean="0"/>
              <a:t>ефорж</a:t>
            </a:r>
            <a:endParaRPr lang="ru-RU" dirty="0" smtClean="0"/>
          </a:p>
          <a:p>
            <a:r>
              <a:rPr lang="ru-RU" dirty="0" smtClean="0"/>
              <a:t> Б) Спицын</a:t>
            </a:r>
          </a:p>
          <a:p>
            <a:r>
              <a:rPr lang="ru-RU" dirty="0" smtClean="0"/>
              <a:t>В) </a:t>
            </a:r>
            <a:r>
              <a:rPr lang="ru-RU" dirty="0" err="1" smtClean="0"/>
              <a:t>Троекуров</a:t>
            </a:r>
            <a:endParaRPr lang="ru-RU" dirty="0" smtClean="0"/>
          </a:p>
          <a:p>
            <a:r>
              <a:rPr lang="ru-RU" dirty="0" smtClean="0"/>
              <a:t>Г) князь </a:t>
            </a:r>
            <a:r>
              <a:rPr lang="ru-RU" dirty="0" err="1" smtClean="0"/>
              <a:t>Верейский</a:t>
            </a:r>
            <a:endParaRPr lang="ru-RU" dirty="0" smtClean="0"/>
          </a:p>
          <a:p>
            <a:r>
              <a:rPr lang="ru-RU" dirty="0" smtClean="0"/>
              <a:t>Д) Андрей Дубровский</a:t>
            </a:r>
          </a:p>
          <a:p>
            <a:r>
              <a:rPr lang="ru-RU" dirty="0" smtClean="0"/>
              <a:t>Е) заседатель </a:t>
            </a:r>
            <a:r>
              <a:rPr lang="ru-RU" dirty="0" err="1" smtClean="0"/>
              <a:t>Шабашкин</a:t>
            </a:r>
            <a:endParaRPr lang="ru-RU" dirty="0" smtClean="0"/>
          </a:p>
          <a:p>
            <a:r>
              <a:rPr lang="ru-RU" dirty="0" smtClean="0"/>
              <a:t>Ж) Владимир Дубровский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24. Фамилия Антона </a:t>
            </a:r>
            <a:r>
              <a:rPr lang="ru-RU" dirty="0" err="1" smtClean="0"/>
              <a:t>Пафнутьевича</a:t>
            </a:r>
            <a:endParaRPr lang="ru-RU" dirty="0" smtClean="0"/>
          </a:p>
          <a:p>
            <a:r>
              <a:rPr lang="ru-RU" dirty="0" smtClean="0"/>
              <a:t>А) </a:t>
            </a:r>
            <a:r>
              <a:rPr lang="ru-RU" dirty="0" err="1" smtClean="0"/>
              <a:t>Дефорж</a:t>
            </a:r>
            <a:endParaRPr lang="ru-RU" dirty="0" smtClean="0"/>
          </a:p>
          <a:p>
            <a:r>
              <a:rPr lang="ru-RU" dirty="0" smtClean="0"/>
              <a:t>Б) Спицын</a:t>
            </a:r>
          </a:p>
          <a:p>
            <a:r>
              <a:rPr lang="ru-RU" dirty="0" smtClean="0"/>
              <a:t>В) </a:t>
            </a:r>
            <a:r>
              <a:rPr lang="ru-RU" dirty="0" err="1" smtClean="0"/>
              <a:t>Троекуров</a:t>
            </a:r>
            <a:endParaRPr lang="ru-RU" dirty="0" smtClean="0"/>
          </a:p>
          <a:p>
            <a:r>
              <a:rPr lang="ru-RU" dirty="0" smtClean="0"/>
              <a:t>Г) </a:t>
            </a:r>
            <a:r>
              <a:rPr lang="ru-RU" dirty="0" err="1" smtClean="0"/>
              <a:t>Верейский</a:t>
            </a:r>
            <a:endParaRPr lang="ru-RU" dirty="0" smtClean="0"/>
          </a:p>
          <a:p>
            <a:r>
              <a:rPr lang="ru-RU" dirty="0" smtClean="0"/>
              <a:t>Д) Дубровский</a:t>
            </a:r>
          </a:p>
          <a:p>
            <a:r>
              <a:rPr lang="ru-RU" dirty="0" smtClean="0"/>
              <a:t>Е) </a:t>
            </a:r>
            <a:r>
              <a:rPr lang="ru-RU" dirty="0" err="1" smtClean="0"/>
              <a:t>Шабашкин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6626" name="Picture 2" descr="http://i043.radikal.ru/0810/a7/7b8633518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3810000" cy="52197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187625" y="3645024"/>
            <a:ext cx="7499176" cy="174103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2.Дворовые Троекурова</a:t>
            </a:r>
          </a:p>
          <a:p>
            <a:r>
              <a:rPr lang="ru-RU" dirty="0" smtClean="0"/>
              <a:t>А) любили хозяина искренне </a:t>
            </a:r>
          </a:p>
          <a:p>
            <a:r>
              <a:rPr lang="ru-RU" dirty="0" smtClean="0"/>
              <a:t>Б) пользовались покровительством хозяина и вели себя нагло </a:t>
            </a:r>
          </a:p>
          <a:p>
            <a:r>
              <a:rPr lang="ru-RU" dirty="0" smtClean="0"/>
              <a:t>В) бунтовали, желая избавиться от хозяина</a:t>
            </a:r>
          </a:p>
          <a:p>
            <a:endParaRPr lang="ru-RU" dirty="0"/>
          </a:p>
        </p:txBody>
      </p:sp>
      <p:pic>
        <p:nvPicPr>
          <p:cNvPr id="23554" name="Picture 2" descr="http://literatura5.narod.ru/dubrovsky_kust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5343525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3.</a:t>
            </a:r>
          </a:p>
          <a:p>
            <a:r>
              <a:rPr lang="ru-RU" dirty="0" smtClean="0"/>
              <a:t> Старый Дубровский по чину и званию</a:t>
            </a:r>
          </a:p>
          <a:p>
            <a:r>
              <a:rPr lang="ru-RU" dirty="0" smtClean="0"/>
              <a:t>А) был выше Троекурова</a:t>
            </a:r>
          </a:p>
          <a:p>
            <a:r>
              <a:rPr lang="ru-RU" dirty="0" smtClean="0"/>
              <a:t> Б) равный с ним</a:t>
            </a:r>
          </a:p>
          <a:p>
            <a:r>
              <a:rPr lang="ru-RU" dirty="0" smtClean="0"/>
              <a:t> В) ниже его</a:t>
            </a:r>
          </a:p>
          <a:p>
            <a:endParaRPr lang="ru-RU" dirty="0"/>
          </a:p>
        </p:txBody>
      </p:sp>
      <p:pic>
        <p:nvPicPr>
          <p:cNvPr id="22530" name="Picture 2" descr="http://lit.1september.ru/2007/22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369379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4.Владимир Дубровский</a:t>
            </a:r>
          </a:p>
          <a:p>
            <a:r>
              <a:rPr lang="ru-RU" dirty="0" smtClean="0"/>
              <a:t>А) жил с отцом </a:t>
            </a:r>
          </a:p>
          <a:p>
            <a:r>
              <a:rPr lang="ru-RU" dirty="0" smtClean="0"/>
              <a:t>Б) жил в Петербурге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В) жил за границей</a:t>
            </a:r>
          </a:p>
        </p:txBody>
      </p:sp>
      <p:pic>
        <p:nvPicPr>
          <p:cNvPr id="21506" name="Picture 2" descr="http://www.postkomsg.com/_data/objects/0003/5350/img.35350.dubr_pushki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3876675" cy="492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5. Владимир</a:t>
            </a:r>
          </a:p>
          <a:p>
            <a:r>
              <a:rPr lang="ru-RU" dirty="0" smtClean="0"/>
              <a:t>А) любил Троекурова как родного отца</a:t>
            </a:r>
          </a:p>
          <a:p>
            <a:r>
              <a:rPr lang="ru-RU" dirty="0" smtClean="0"/>
              <a:t> Б) ненавидел, считая виновным в смерти отца </a:t>
            </a:r>
          </a:p>
          <a:p>
            <a:r>
              <a:rPr lang="ru-RU" dirty="0" smtClean="0"/>
              <a:t>В) вообще не интересовался </a:t>
            </a:r>
            <a:r>
              <a:rPr lang="ru-RU" dirty="0" err="1" smtClean="0"/>
              <a:t>Троекуровым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484" name="Picture 4" descr="Картинки по запросу а.с.пушкин дубров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3402181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6. </a:t>
            </a:r>
            <a:r>
              <a:rPr lang="ru-RU" dirty="0" err="1" smtClean="0"/>
              <a:t>Кистенёвку</a:t>
            </a:r>
            <a:r>
              <a:rPr lang="ru-RU" dirty="0" smtClean="0"/>
              <a:t> сожгли</a:t>
            </a:r>
          </a:p>
          <a:p>
            <a:r>
              <a:rPr lang="ru-RU" dirty="0" smtClean="0"/>
              <a:t>А) случайно </a:t>
            </a:r>
          </a:p>
          <a:p>
            <a:r>
              <a:rPr lang="ru-RU" dirty="0" smtClean="0"/>
              <a:t>Б) по инициативе крестьян </a:t>
            </a:r>
          </a:p>
          <a:p>
            <a:r>
              <a:rPr lang="ru-RU" dirty="0" smtClean="0"/>
              <a:t>В)по инициативе Дубровского</a:t>
            </a:r>
          </a:p>
          <a:p>
            <a:endParaRPr lang="ru-RU" dirty="0"/>
          </a:p>
        </p:txBody>
      </p:sp>
      <p:pic>
        <p:nvPicPr>
          <p:cNvPr id="45058" name="Picture 2" descr="http://files.school-collection.edu.ru/dlrstore/dafc5829-48fc-4aa6-8df2-84320e27c6f2/%5BLI6RK_5-06%5D_%5BIL_06%5D-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181475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8</a:t>
            </a:r>
            <a:r>
              <a:rPr lang="ru-RU" dirty="0" smtClean="0"/>
              <a:t>. Саша – это</a:t>
            </a:r>
          </a:p>
          <a:p>
            <a:r>
              <a:rPr lang="ru-RU" dirty="0" smtClean="0"/>
              <a:t>А) крепостной Дубровского </a:t>
            </a:r>
          </a:p>
          <a:p>
            <a:r>
              <a:rPr lang="ru-RU" dirty="0" smtClean="0"/>
              <a:t>Б) сын Троекурова </a:t>
            </a:r>
          </a:p>
          <a:p>
            <a:r>
              <a:rPr lang="ru-RU" dirty="0" smtClean="0"/>
              <a:t>В) слуга Троекурова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8434" name="Picture 2" descr="http://img-fotki.yandex.ru/get/9831/103829490.b/0_daf01_53ad4664_X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554294" cy="302433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9. Владимир Дубровский</a:t>
            </a:r>
          </a:p>
          <a:p>
            <a:pPr>
              <a:buNone/>
            </a:pPr>
            <a:r>
              <a:rPr lang="ru-RU" dirty="0" smtClean="0"/>
              <a:t>   А) ровесник Маши</a:t>
            </a:r>
          </a:p>
          <a:p>
            <a:pPr>
              <a:buNone/>
            </a:pPr>
            <a:r>
              <a:rPr lang="ru-RU" dirty="0" smtClean="0"/>
              <a:t>   Б) намного старше её      В) старше её на 5 лет</a:t>
            </a:r>
          </a:p>
          <a:p>
            <a:endParaRPr lang="ru-RU" dirty="0"/>
          </a:p>
        </p:txBody>
      </p:sp>
      <p:pic>
        <p:nvPicPr>
          <p:cNvPr id="7" name="Picture 2" descr="http://elterman.ru/news/data/upimages/dubrovskii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3413179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68</TotalTime>
  <Words>806</Words>
  <Application>Microsoft Office PowerPoint</Application>
  <PresentationFormat>Экран (4:3)</PresentationFormat>
  <Paragraphs>125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Открытая</vt:lpstr>
      <vt:lpstr>А. С. Пушкин «Дубровский»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10. Антон Пафнутьевич  оказался в одной комнате с Дефоржем А) Дефорж затащил его к себе силой  Б) Антон Пафнутьевич сам попросился к нему на ночлег В)Троекуров велел ему следить за учителем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 С. Пушкин «Дубровский»</dc:title>
  <dc:creator>Татьяна</dc:creator>
  <cp:lastModifiedBy>Татьяна</cp:lastModifiedBy>
  <cp:revision>8</cp:revision>
  <dcterms:created xsi:type="dcterms:W3CDTF">2015-04-24T06:22:15Z</dcterms:created>
  <dcterms:modified xsi:type="dcterms:W3CDTF">2015-04-24T07:50:57Z</dcterms:modified>
</cp:coreProperties>
</file>