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18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8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7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0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0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B00C0-01AD-4DE2-89A8-3982E5DA1CA8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1D2F-1C30-4C76-A0E6-4B49F7F6D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100298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1527" y="544522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ts val="600"/>
              </a:spcBef>
              <a:buClr>
                <a:srgbClr val="B13F9A"/>
              </a:buClr>
              <a:buSzPct val="73000"/>
              <a:defRPr/>
            </a:pPr>
            <a:r>
              <a:rPr lang="ru-RU" sz="2200" dirty="0" err="1">
                <a:solidFill>
                  <a:srgbClr val="FF0000"/>
                </a:solidFill>
                <a:latin typeface="Trebuchet MS"/>
                <a:cs typeface="Arial" charset="0"/>
              </a:rPr>
              <a:t>Михалёва</a:t>
            </a:r>
            <a:r>
              <a:rPr lang="ru-RU" sz="2200" dirty="0">
                <a:solidFill>
                  <a:srgbClr val="FF0000"/>
                </a:solidFill>
                <a:latin typeface="Trebuchet MS"/>
                <a:cs typeface="Arial" charset="0"/>
              </a:rPr>
              <a:t> Н.Ю.</a:t>
            </a:r>
          </a:p>
          <a:p>
            <a:pPr lvl="0" algn="r">
              <a:spcBef>
                <a:spcPts val="600"/>
              </a:spcBef>
              <a:buClr>
                <a:srgbClr val="B13F9A"/>
              </a:buClr>
              <a:buSzPct val="73000"/>
              <a:defRPr/>
            </a:pPr>
            <a:r>
              <a:rPr lang="ru-RU" sz="2200" dirty="0">
                <a:solidFill>
                  <a:srgbClr val="FF0000"/>
                </a:solidFill>
                <a:latin typeface="Trebuchet MS"/>
                <a:cs typeface="Arial" charset="0"/>
              </a:rPr>
              <a:t>МАОУ СОШ  с. </a:t>
            </a:r>
            <a:r>
              <a:rPr lang="ru-RU" sz="2200" dirty="0" err="1">
                <a:solidFill>
                  <a:srgbClr val="FF0000"/>
                </a:solidFill>
                <a:latin typeface="Trebuchet MS"/>
                <a:cs typeface="Arial" charset="0"/>
              </a:rPr>
              <a:t>Среднебелая</a:t>
            </a:r>
            <a:endParaRPr lang="en-US" sz="2200" dirty="0">
              <a:solidFill>
                <a:srgbClr val="FF0000"/>
              </a:solidFill>
              <a:latin typeface="Trebuchet MS"/>
              <a:cs typeface="Arial" charset="0"/>
            </a:endParaRPr>
          </a:p>
          <a:p>
            <a:pPr lvl="0" algn="r">
              <a:spcBef>
                <a:spcPts val="600"/>
              </a:spcBef>
              <a:buClr>
                <a:srgbClr val="B13F9A"/>
              </a:buClr>
              <a:buSzPct val="73000"/>
              <a:defRPr/>
            </a:pPr>
            <a:r>
              <a:rPr lang="ru-RU" sz="2200" dirty="0">
                <a:solidFill>
                  <a:srgbClr val="FF0000"/>
                </a:solidFill>
                <a:latin typeface="Trebuchet MS"/>
                <a:cs typeface="Arial" charset="0"/>
              </a:rPr>
              <a:t>Учитель технологии</a:t>
            </a:r>
            <a:endParaRPr lang="ru-RU" sz="2200" dirty="0">
              <a:solidFill>
                <a:srgbClr val="FF0000"/>
              </a:solidFill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5325"/>
            <a:ext cx="8621216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isrageo.com/wp-content/uploads/2016/12/un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5464" cy="64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13690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928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" y="476671"/>
            <a:ext cx="8928992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7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42493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s://58.img.avito.st/1280x960/1895114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85192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9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1234</cp:lastModifiedBy>
  <cp:revision>5</cp:revision>
  <dcterms:created xsi:type="dcterms:W3CDTF">2018-08-31T13:59:35Z</dcterms:created>
  <dcterms:modified xsi:type="dcterms:W3CDTF">2018-10-24T12:53:56Z</dcterms:modified>
</cp:coreProperties>
</file>