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236DC-4C9C-4BE5-B02C-A6669D22806F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05F6-3679-410D-A75C-3E1714A43A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Новая папка (2)\IMG-20181007-WA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7625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48264" y="0"/>
            <a:ext cx="21957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Фотоотчет</a:t>
            </a:r>
            <a:endParaRPr lang="ru-RU" sz="2800" b="1" dirty="0" smtClean="0"/>
          </a:p>
          <a:p>
            <a:r>
              <a:rPr lang="ru-RU" sz="2800" b="1" dirty="0" smtClean="0"/>
              <a:t>«Адаптация детей «Первые дни в детском саду»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Новая папка (2)\IMG-20181007-WA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Новая папка (2)\IMG-20181007-WA0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3075" name="Picture 3" descr="C:\Users\LENOVO\Desktop\Новая папка (2)\IMG-20181007-WA0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esktop\Новая папка (2)\IMG-20181007-WA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88024" cy="6858000"/>
          </a:xfrm>
          <a:prstGeom prst="rect">
            <a:avLst/>
          </a:prstGeom>
          <a:noFill/>
        </p:spPr>
      </p:pic>
      <p:pic>
        <p:nvPicPr>
          <p:cNvPr id="4099" name="Picture 3" descr="C:\Users\LENOVO\Desktop\Новая папка (2)\IMG-20181007-WA0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43559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ENOVO\Desktop\Новая папка (2)\IMG-20181007-WA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</cp:revision>
  <dcterms:created xsi:type="dcterms:W3CDTF">2018-10-08T16:21:41Z</dcterms:created>
  <dcterms:modified xsi:type="dcterms:W3CDTF">2018-10-08T16:29:18Z</dcterms:modified>
</cp:coreProperties>
</file>