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</p:sldMasterIdLst>
  <p:notesMasterIdLst>
    <p:notesMasterId r:id="rId10"/>
  </p:notesMasterIdLst>
  <p:sldIdLst>
    <p:sldId id="256" r:id="rId3"/>
    <p:sldId id="270" r:id="rId4"/>
    <p:sldId id="271" r:id="rId5"/>
    <p:sldId id="272" r:id="rId6"/>
    <p:sldId id="274" r:id="rId7"/>
    <p:sldId id="273" r:id="rId8"/>
    <p:sldId id="27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25" autoAdjust="0"/>
    <p:restoredTop sz="86097" autoAdjust="0"/>
  </p:normalViewPr>
  <p:slideViewPr>
    <p:cSldViewPr>
      <p:cViewPr varScale="1">
        <p:scale>
          <a:sx n="72" d="100"/>
          <a:sy n="72" d="100"/>
        </p:scale>
        <p:origin x="35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945D0-79AB-4459-B410-0BD19FF736D9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B377E-1CF2-468E-8009-B4940F91A7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941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post-279854-1298288370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97e6b01896c7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C53AFC-D112-4AAF-AD8B-D3AB1C398B2A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96279-E21A-456B-B213-4DB4CFBA58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C53AFC-D112-4AAF-AD8B-D3AB1C398B2A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96279-E21A-456B-B213-4DB4CFBA58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C53AFC-D112-4AAF-AD8B-D3AB1C398B2A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96279-E21A-456B-B213-4DB4CFBA58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F5CA-5878-4E28-95E4-9F37469421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4A1E-1FF6-458F-B1A6-62FB6EA711C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246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F5CA-5878-4E28-95E4-9F37469421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4A1E-1FF6-458F-B1A6-62FB6EA711C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493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F5CA-5878-4E28-95E4-9F37469421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4A1E-1FF6-458F-B1A6-62FB6EA711C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824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F5CA-5878-4E28-95E4-9F37469421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4A1E-1FF6-458F-B1A6-62FB6EA711C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213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F5CA-5878-4E28-95E4-9F37469421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4A1E-1FF6-458F-B1A6-62FB6EA711C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659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F5CA-5878-4E28-95E4-9F37469421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4A1E-1FF6-458F-B1A6-62FB6EA711C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967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F5CA-5878-4E28-95E4-9F37469421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4A1E-1FF6-458F-B1A6-62FB6EA711C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531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F5CA-5878-4E28-95E4-9F37469421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4A1E-1FF6-458F-B1A6-62FB6EA711C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007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C53AFC-D112-4AAF-AD8B-D3AB1C398B2A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96279-E21A-456B-B213-4DB4CFBA58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F5CA-5878-4E28-95E4-9F37469421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4A1E-1FF6-458F-B1A6-62FB6EA711C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6135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F5CA-5878-4E28-95E4-9F37469421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4A1E-1FF6-458F-B1A6-62FB6EA711C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9441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F5CA-5878-4E28-95E4-9F37469421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4A1E-1FF6-458F-B1A6-62FB6EA711C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890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C53AFC-D112-4AAF-AD8B-D3AB1C398B2A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96279-E21A-456B-B213-4DB4CFBA58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C53AFC-D112-4AAF-AD8B-D3AB1C398B2A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96279-E21A-456B-B213-4DB4CFBA58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C53AFC-D112-4AAF-AD8B-D3AB1C398B2A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96279-E21A-456B-B213-4DB4CFBA58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C53AFC-D112-4AAF-AD8B-D3AB1C398B2A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96279-E21A-456B-B213-4DB4CFBA58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C53AFC-D112-4AAF-AD8B-D3AB1C398B2A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96279-E21A-456B-B213-4DB4CFBA58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C53AFC-D112-4AAF-AD8B-D3AB1C398B2A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96279-E21A-456B-B213-4DB4CFBA58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C53AFC-D112-4AAF-AD8B-D3AB1C398B2A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96279-E21A-456B-B213-4DB4CFBA58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5C53AFC-D112-4AAF-AD8B-D3AB1C398B2A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7196279-E21A-456B-B213-4DB4CFBA58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FF5CA-5878-4E28-95E4-9F37469421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A4A1E-1FF6-458F-B1A6-62FB6EA711C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234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57290" y="620688"/>
            <a:ext cx="7100910" cy="5400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       </a:t>
            </a:r>
            <a:r>
              <a:rPr lang="ru-RU" sz="7200" b="1" dirty="0" smtClean="0">
                <a:solidFill>
                  <a:srgbClr val="C00000"/>
                </a:solidFill>
              </a:rPr>
              <a:t>мы – </a:t>
            </a:r>
            <a:br>
              <a:rPr lang="ru-RU" sz="7200" b="1" dirty="0" smtClean="0">
                <a:solidFill>
                  <a:srgbClr val="C00000"/>
                </a:solidFill>
              </a:rPr>
            </a:br>
            <a:r>
              <a:rPr lang="ru-RU" sz="7200" b="1" dirty="0">
                <a:solidFill>
                  <a:srgbClr val="C00000"/>
                </a:solidFill>
              </a:rPr>
              <a:t> </a:t>
            </a:r>
            <a:r>
              <a:rPr lang="ru-RU" sz="7200" b="1" dirty="0" smtClean="0">
                <a:solidFill>
                  <a:srgbClr val="C00000"/>
                </a:solidFill>
              </a:rPr>
              <a:t>    грамотеи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</a:t>
            </a: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       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   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56" y="548681"/>
            <a:ext cx="7571888" cy="381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97d2860871f3d35e35f6eb0477d3015a_XL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5508104" y="3501008"/>
            <a:ext cx="2520280" cy="298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77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Фото\Р н сказки\12058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19" y="332656"/>
            <a:ext cx="822948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31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i="1" u="sng" dirty="0" smtClean="0"/>
              <a:t>Исправь ошибку</a:t>
            </a:r>
            <a:endParaRPr lang="ru-RU" sz="2800" i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525963"/>
          </a:xfrm>
        </p:spPr>
        <p:txBody>
          <a:bodyPr/>
          <a:lstStyle/>
          <a:p>
            <a:r>
              <a:rPr lang="ru-RU" sz="2800" dirty="0" smtClean="0"/>
              <a:t>1. Юркий воробей собирать крошки.</a:t>
            </a:r>
          </a:p>
          <a:p>
            <a:endParaRPr lang="ru-RU" sz="2800" dirty="0" smtClean="0"/>
          </a:p>
          <a:p>
            <a:r>
              <a:rPr lang="ru-RU" sz="2800" dirty="0" smtClean="0"/>
              <a:t>2. Чёрный скворец поселиться в скворечнике.</a:t>
            </a:r>
          </a:p>
          <a:p>
            <a:endParaRPr lang="ru-RU" sz="2800" dirty="0" smtClean="0"/>
          </a:p>
          <a:p>
            <a:r>
              <a:rPr lang="ru-RU" sz="2800" dirty="0" smtClean="0"/>
              <a:t>3. Тетерев жить в лесу.</a:t>
            </a:r>
          </a:p>
          <a:p>
            <a:endParaRPr lang="ru-RU" sz="2800" dirty="0" smtClean="0"/>
          </a:p>
          <a:p>
            <a:r>
              <a:rPr lang="ru-RU" sz="2800" dirty="0" smtClean="0"/>
              <a:t>4. В лесу растут сосна.</a:t>
            </a:r>
            <a:endParaRPr lang="ru-RU" sz="2800" dirty="0"/>
          </a:p>
        </p:txBody>
      </p:sp>
      <p:pic>
        <p:nvPicPr>
          <p:cNvPr id="1026" name="Picture 2" descr="E:\Фото\СОЛНЫШКО\картинки\Птички\0020-045-Zjabli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0129"/>
            <a:ext cx="1317093" cy="122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6342" y="260648"/>
            <a:ext cx="1610112" cy="2448272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ot"/>
            <a:miter lim="800000"/>
            <a:headEnd/>
            <a:tailEnd/>
          </a:ln>
        </p:spPr>
      </p:pic>
      <p:pic>
        <p:nvPicPr>
          <p:cNvPr id="1027" name="Picture 3" descr="E:\Фото\УЛЫБКА\УЛЫБКА\Деревья Кусты\9 — коп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146" y="3645024"/>
            <a:ext cx="1653903" cy="246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08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424936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46873" y="388016"/>
            <a:ext cx="872226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О И У Ы Э Е Ё Ю Я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1728615"/>
            <a:ext cx="75608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Гласные тянутся к песенке звонкой.</a:t>
            </a:r>
          </a:p>
          <a:p>
            <a:r>
              <a:rPr lang="ru-RU" sz="2800" dirty="0" smtClean="0"/>
              <a:t>Могут заплакать и закричать.</a:t>
            </a:r>
          </a:p>
          <a:p>
            <a:r>
              <a:rPr lang="ru-RU" sz="2800" dirty="0" smtClean="0"/>
              <a:t>В тёмном лесу звать и аукать,</a:t>
            </a:r>
          </a:p>
          <a:p>
            <a:r>
              <a:rPr lang="ru-RU" sz="2800" dirty="0" smtClean="0"/>
              <a:t>Только не могут хрипеть и свистеть.</a:t>
            </a:r>
          </a:p>
          <a:p>
            <a:endParaRPr lang="ru-RU" sz="2800" dirty="0"/>
          </a:p>
          <a:p>
            <a:r>
              <a:rPr lang="ru-RU" sz="2800" dirty="0" smtClean="0"/>
              <a:t>                                   А согласные согласны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                             Шелестеть, шептать, свистеть,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                             Даже фыркать и скрипеть,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                             Но не хочется им петь.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339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Динь        и        </a:t>
            </a:r>
            <a:r>
              <a:rPr lang="ru-RU" b="1" dirty="0" smtClean="0"/>
              <a:t>Дон</a:t>
            </a:r>
            <a:endParaRPr lang="ru-RU" b="1" dirty="0"/>
          </a:p>
        </p:txBody>
      </p:sp>
      <p:pic>
        <p:nvPicPr>
          <p:cNvPr id="2050" name="Picture 2" descr="C:\Users\ACER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62793"/>
            <a:ext cx="3168352" cy="436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CER\Desktop\Gnomiki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52471" y="1484784"/>
            <a:ext cx="2711897" cy="481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97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34076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7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МЫ – </a:t>
            </a:r>
          </a:p>
          <a:p>
            <a:pPr lvl="0" algn="ctr"/>
            <a:r>
              <a:rPr lang="ru-RU" sz="7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ГРАМОТЕИ</a:t>
            </a:r>
          </a:p>
        </p:txBody>
      </p:sp>
      <p:pic>
        <p:nvPicPr>
          <p:cNvPr id="1026" name="Picture 2" descr="C:\Users\ACER\Desktop\medal-gramotey —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649092"/>
            <a:ext cx="1732086" cy="229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481288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для начальной школ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1278</TotalTime>
  <Words>96</Words>
  <Application>Microsoft Office PowerPoint</Application>
  <PresentationFormat>Экран (4:3)</PresentationFormat>
  <Paragraphs>22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Шаблон для начальной школы</vt:lpstr>
      <vt:lpstr>Тема Office</vt:lpstr>
      <vt:lpstr>        мы –       грамотеи                       </vt:lpstr>
      <vt:lpstr>Презентация PowerPoint</vt:lpstr>
      <vt:lpstr>Презентация PowerPoint</vt:lpstr>
      <vt:lpstr>Исправь ошибку</vt:lpstr>
      <vt:lpstr>Презентация PowerPoint</vt:lpstr>
      <vt:lpstr>Динь        и        Дон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Серега</dc:creator>
  <cp:lastModifiedBy>Людмила СТЕПАНОВА</cp:lastModifiedBy>
  <cp:revision>124</cp:revision>
  <dcterms:created xsi:type="dcterms:W3CDTF">2012-04-21T16:41:17Z</dcterms:created>
  <dcterms:modified xsi:type="dcterms:W3CDTF">2018-04-29T17:14:12Z</dcterms:modified>
</cp:coreProperties>
</file>