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59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6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1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2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89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26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6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1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1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2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67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78C0-2A3D-4863-92D7-BD157D6A44D1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0B36-429D-4A8E-BF63-A1B9AE2F3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25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129b/0002d1ba-526e40ec/3/hello_html_m10eb9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3" y="1"/>
            <a:ext cx="9698180" cy="70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52" y="0"/>
            <a:ext cx="501777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9306" y="2873907"/>
            <a:ext cx="2568023" cy="23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ps06.ru/_mod_files/ce_images/photoalbum/semeyniy-budg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0"/>
            <a:ext cx="11014364" cy="689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амая счастлив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0618" y="325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oldkeybereza.ucoz.ru/docs/570015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40" y="3768436"/>
            <a:ext cx="2049211" cy="30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kachat-kartinki.ru/img/picture/Dec/08/6116d91dde0e686c4693143be54825df/mini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/>
          <a:stretch/>
        </p:blipFill>
        <p:spPr bwMode="auto">
          <a:xfrm flipH="1">
            <a:off x="-684499" y="1157038"/>
            <a:ext cx="3649372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ifki.org/data/media/156/gnom-i-karlik-animatsionnaya-kartinka-011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19" y="3768436"/>
            <a:ext cx="3434767" cy="30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td3.mycdn.me/image?id=856995034575&amp;t=20&amp;plc=WEB&amp;tkn=*7LjoSr3PxhAYYqtaWuggLepqsH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26" y="0"/>
            <a:ext cx="4907683" cy="39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robinstore.ru/images/99/sadovaya_figura_gnomiha_s_korzinkoy_krasnoe_plat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r="18965"/>
          <a:stretch/>
        </p:blipFill>
        <p:spPr bwMode="auto">
          <a:xfrm>
            <a:off x="5664958" y="0"/>
            <a:ext cx="2951559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pokupki-tambov.ru/files/goods/2016101065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5730" r="20191" b="833"/>
          <a:stretch/>
        </p:blipFill>
        <p:spPr bwMode="auto">
          <a:xfrm>
            <a:off x="2876803" y="1398833"/>
            <a:ext cx="2354479" cy="38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Человеч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3159" y="5999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900igr.net/up/datai/182436/0012-010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29" y="193964"/>
            <a:ext cx="8072580" cy="605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0.liveinternet.ru/images/attach/c/4/79/777/79777698_large_Dev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163" y="3990108"/>
            <a:ext cx="3962400" cy="28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3.stockfresh.com/files/u/urchenkojulia/m/40/3937764_stock-vector-elderly-couple-reti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3052291"/>
            <a:ext cx="3583710" cy="380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9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gifki.org/data/media/156/gnom-i-karlik-animatsionnaya-kartinka-01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7" y="-140132"/>
            <a:ext cx="6107701" cy="58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yromono.info/images/orange-clipart-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9" y="0"/>
            <a:ext cx="2188845" cy="21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nfosmi.net/images/stories/articles/2013/Zdorovie/12-2013/02/77_konfeta_kar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" y="2402177"/>
            <a:ext cx="3035191" cy="1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veralline.com/uploads/images/comparison/2015/06/29/739528c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7" y="4800295"/>
            <a:ext cx="2172924" cy="20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usiter.com/uploads/20130510/ananas+62506151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345" y="0"/>
            <a:ext cx="2710591" cy="34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trendspace.ru/upload/medialibrary/3d4/3d48e449e94462113c3f8801b3a7e63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48" y="60417"/>
            <a:ext cx="2579980" cy="14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sweetinfo.ru/data/offers/1783/916_4288,28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67" y="4717426"/>
            <a:ext cx="2714726" cy="21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media.istockphoto.com/photos/sausages-picture-id157541511?k=6&amp;m=157541511&amp;s=612x612&amp;w=0&amp;h=NnDhj7hI236AxLSdfnRbQCiEPk-oNvvzZnlOYKhG9dc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65" y="4447309"/>
            <a:ext cx="3616036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media.istockphoto.com/vectors/atlantic-cod-vector-id453169807?k=6&amp;m=453169807&amp;s=612x612&amp;w=0&amp;h=1S4nkhcfnQfuAgF4J4TofjJSe5l9Lk06dGyhSAdNYAg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65" y="5545129"/>
            <a:ext cx="2719784" cy="129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2.infourok.ru/uploads/ex/02d1/00084030-5c49cfbe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801600" cy="763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0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85" y="0"/>
            <a:ext cx="5017770" cy="6858000"/>
          </a:xfrm>
          <a:prstGeom prst="rect">
            <a:avLst/>
          </a:prstGeom>
        </p:spPr>
      </p:pic>
      <p:pic>
        <p:nvPicPr>
          <p:cNvPr id="7170" name="Picture 2" descr="https://image.jimcdn.com/app/cms/image/transf/none/path/s89d5a2ef847bf0f9/image/i72470600dc45c22a/version/1500335054/%D0%B4%D0%BE-%D0%BD%D0%BE%D0%B2%D1%8B%D1%85-%D0%B2%D1%81%D1%82%D1%80%D0%B5%D1%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847">
            <a:off x="100888" y="1124918"/>
            <a:ext cx="6561103" cy="17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ngimg.com/uploads/coin/coin_PNG369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473" y="2624419"/>
            <a:ext cx="4174259" cy="420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Широкоэкранный</PresentationFormat>
  <Paragraphs>0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СТЕПАНОВА</dc:creator>
  <cp:lastModifiedBy>Людмила СТЕПАНОВА</cp:lastModifiedBy>
  <cp:revision>9</cp:revision>
  <dcterms:created xsi:type="dcterms:W3CDTF">2018-04-29T13:19:00Z</dcterms:created>
  <dcterms:modified xsi:type="dcterms:W3CDTF">2018-05-11T10:32:08Z</dcterms:modified>
</cp:coreProperties>
</file>