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9" r:id="rId4"/>
    <p:sldId id="257" r:id="rId5"/>
    <p:sldId id="258" r:id="rId6"/>
    <p:sldId id="267" r:id="rId7"/>
    <p:sldId id="265" r:id="rId8"/>
    <p:sldId id="260" r:id="rId9"/>
    <p:sldId id="266" r:id="rId10"/>
    <p:sldId id="273" r:id="rId11"/>
    <p:sldId id="261" r:id="rId12"/>
    <p:sldId id="278" r:id="rId13"/>
    <p:sldId id="274" r:id="rId14"/>
    <p:sldId id="275" r:id="rId15"/>
    <p:sldId id="276" r:id="rId16"/>
    <p:sldId id="277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D45B8-BE3D-4B62-8A3C-8C6153767074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3B9A7-8F10-4972-AF52-11F8BA7822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D45B8-BE3D-4B62-8A3C-8C6153767074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3B9A7-8F10-4972-AF52-11F8BA7822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D45B8-BE3D-4B62-8A3C-8C6153767074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3B9A7-8F10-4972-AF52-11F8BA7822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D45B8-BE3D-4B62-8A3C-8C6153767074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3B9A7-8F10-4972-AF52-11F8BA7822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D45B8-BE3D-4B62-8A3C-8C6153767074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3B9A7-8F10-4972-AF52-11F8BA7822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D45B8-BE3D-4B62-8A3C-8C6153767074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3B9A7-8F10-4972-AF52-11F8BA7822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D45B8-BE3D-4B62-8A3C-8C6153767074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3B9A7-8F10-4972-AF52-11F8BA7822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D45B8-BE3D-4B62-8A3C-8C6153767074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3B9A7-8F10-4972-AF52-11F8BA7822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D45B8-BE3D-4B62-8A3C-8C6153767074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3B9A7-8F10-4972-AF52-11F8BA7822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D45B8-BE3D-4B62-8A3C-8C6153767074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3B9A7-8F10-4972-AF52-11F8BA7822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D45B8-BE3D-4B62-8A3C-8C6153767074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3B9A7-8F10-4972-AF52-11F8BA7822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D45B8-BE3D-4B62-8A3C-8C6153767074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3B9A7-8F10-4972-AF52-11F8BA7822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0;&#1076;&#1084;&#1080;&#1085;\Desktop\&#1082;&#1086;&#1085;&#1089;&#1087;&#1077;&#1082;&#1090;%20&#1091;&#1079;%20&#1050;&#1072;&#1082;%20&#1071;&#1075;&#1072;\&#1079;&#1080;&#1084;&#1085;&#1103;&#1103;%20&#1092;&#1080;&#1079;&#1084;&#1080;&#1085;&#1091;&#1090;&#1082;&#1072;%20&#1057;&#1085;&#1077;&#1075;&#1086;&#1074;&#1080;&#1082;.mp4" TargetMode="Externa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76;&#1084;&#1080;&#1085;\Desktop\&#1082;&#1086;&#1085;&#1089;&#1087;&#1077;&#1082;&#1090;%20&#1091;&#1079;%20&#1050;&#1072;&#1082;%20&#1071;&#1075;&#1072;\6,%20&#1055;&#1088;&#1077;&#1074;&#1088;&#1072;&#1097;&#1077;&#1085;&#1080;&#1077;%20&#1055;&#1077;&#1085;&#1100;.mp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76;&#1084;&#1080;&#1085;\Desktop\&#1082;&#1086;&#1085;&#1089;&#1087;&#1077;&#1082;&#1090;%20&#1091;&#1079;%20&#1050;&#1072;&#1082;%20&#1071;&#1075;&#1072;\7.%20&#1055;&#1077;&#1089;&#1085;&#1103;%20&#1086;%20&#1076;&#1086;&#1073;&#1088;&#1086;&#1090;&#1077;%20&#1080;&#1079;%20&#1084;&#1092;%20&#1060;&#1091;&#1085;&#1090;&#1080;&#1082;.mp3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\Desktop\&#1082;&#1086;&#1085;&#1089;&#1087;&#1077;&#1082;&#1090;%20&#1091;&#1079;%20&#1050;&#1072;&#1082;%20&#1071;&#1075;&#1072;\1.&#1042;&#1072;&#1083;.%20&#1087;&#1077;&#1089;&#1085;&#1103;%20&#1052;&#1091;&#1079;&#1099;&#1082;&#1072;,%20&#1079;&#1076;&#1088;&#1072;&#1074;&#1089;&#1090;&#1074;&#1091;&#1081;!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\Desktop\&#1082;&#1086;&#1085;&#1089;&#1087;&#1077;&#1082;&#1090;%20&#1091;&#1079;%20&#1050;&#1072;&#1082;%20&#1071;&#1075;&#1072;\2.%20&#1055;&#1083;&#1103;&#1089;&#1082;&#1072;%20-%20&#1047;&#1076;&#1088;&#1072;&#1074;&#1089;&#1090;&#1074;&#1091;&#1081;%20&#1076;&#1088;&#1091;&#1075;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\Desktop\&#1082;&#1086;&#1085;&#1089;&#1087;&#1077;&#1082;&#1090;%20&#1091;&#1079;%20&#1050;&#1072;&#1082;%20&#1071;&#1075;&#1072;\2-&#1041;.%20&#1054;&#1076;&#1077;&#1074;&#1072;&#1077;&#1084;&#1089;&#1103;%20&#1090;&#1077;&#1087;&#1083;&#1077;&#1077;.mp3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\Desktop\&#1082;&#1086;&#1085;&#1089;&#1087;&#1077;&#1082;&#1090;%20&#1091;&#1079;%20&#1050;&#1072;&#1082;%20&#1071;&#1075;&#1072;\3.%20&#1069;&#1093;%20&#1079;&#1080;&#1084;&#1091;&#1096;&#1082;&#1072;%20&#1090;&#1072;&#1085;&#1077;&#1094;-&#1089;&#1072;&#1085;&#1082;&#1080;.mp3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\Desktop\&#1082;&#1086;&#1085;&#1089;&#1087;&#1077;&#1082;&#1090;%20&#1091;&#1079;%20&#1050;&#1072;&#1082;%20&#1071;&#1075;&#1072;\4.%20&#1055;&#1086;&#1103;&#1074;&#1083;&#1077;&#1085;&#1080;&#1077;%20%20&#1041;&#1072;&#1073;&#1099;%20&#1071;&#1075;&#1080;.mp3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дмин\Desktop\Анимации\1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56376" cy="131440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Calibri"/>
                <a:cs typeface="Calibri"/>
              </a:rPr>
              <a:t>Департамент образования Белгородской области</a:t>
            </a:r>
            <a:r>
              <a:rPr lang="ru-RU" sz="1800" b="1" dirty="0" smtClean="0">
                <a:solidFill>
                  <a:schemeClr val="bg1"/>
                </a:solidFill>
                <a:ea typeface="Calibri"/>
                <a:cs typeface="Calibri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ea typeface="Calibri"/>
                <a:cs typeface="Calibri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Calibri"/>
                <a:cs typeface="Calibri"/>
              </a:rPr>
              <a:t>Государственное бюджетное общеобразовательное учреждение </a:t>
            </a:r>
            <a:r>
              <a:rPr lang="ru-RU" sz="1800" b="1" dirty="0" smtClean="0">
                <a:solidFill>
                  <a:schemeClr val="bg1"/>
                </a:solidFill>
                <a:ea typeface="Calibri"/>
                <a:cs typeface="Calibri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ea typeface="Calibri"/>
                <a:cs typeface="Calibri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Calibri"/>
                <a:cs typeface="Calibri"/>
              </a:rPr>
              <a:t>«Корочанская школа-интернат» г. Короча, ул. Карла Маркса, 50.</a:t>
            </a:r>
            <a:r>
              <a:rPr lang="ru-RU" sz="1800" b="1" dirty="0" smtClean="0">
                <a:solidFill>
                  <a:schemeClr val="bg1"/>
                </a:solidFill>
                <a:ea typeface="Calibri"/>
                <a:cs typeface="Calibri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ea typeface="Calibri"/>
                <a:cs typeface="Calibri"/>
              </a:rPr>
            </a:b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11560" y="2996952"/>
            <a:ext cx="8532440" cy="273630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Учебное занятие для учащихся 0-1 классов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«Как Ягу повеселили и здоровьем наградили!»,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применением здоровьесберегающих технологий.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F243E"/>
                </a:solidFill>
                <a:latin typeface="Times New Roman"/>
                <a:ea typeface="Calibri"/>
                <a:cs typeface="Calibri"/>
              </a:rPr>
              <a:t> Автор: Дидыченко Светлана Валерьевна, учитель музыки и логоритмики</a:t>
            </a:r>
            <a:r>
              <a:rPr lang="ru-RU" b="1" dirty="0" smtClean="0">
                <a:ea typeface="Calibri"/>
                <a:cs typeface="Calibri"/>
              </a:rPr>
              <a:t/>
            </a:r>
            <a:br>
              <a:rPr lang="ru-RU" b="1" dirty="0" smtClean="0">
                <a:ea typeface="Calibri"/>
                <a:cs typeface="Calibri"/>
              </a:rPr>
            </a:b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707904" y="6021288"/>
            <a:ext cx="1876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Январь 2018 год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1\Рабочий стол\фоны\TR01038995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Users\Админ\Desktop\hello_html_1c959cca.gif"/>
          <p:cNvPicPr>
            <a:picLocks noChangeAspect="1" noChangeArrowheads="1"/>
          </p:cNvPicPr>
          <p:nvPr/>
        </p:nvPicPr>
        <p:blipFill>
          <a:blip r:embed="rId3" cstate="print"/>
          <a:srcRect r="46220" b="1281"/>
          <a:stretch>
            <a:fillRect/>
          </a:stretch>
        </p:blipFill>
        <p:spPr bwMode="auto">
          <a:xfrm>
            <a:off x="251520" y="404664"/>
            <a:ext cx="4248472" cy="5848923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572000" y="1369911"/>
            <a:ext cx="396044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так чудо! Я здорова!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не нужно мне другого!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Только мускулы размяла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болезнь тотчас пропала!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\Desktop\Анимации\1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4" name="зимняя физминутка Снеговик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1\Рабочий стол\фоны\TR01038995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260648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Самомассаж рук, ладоней «Морозко».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Заморозил нас, Морозко,           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(руки скрестить и ладонями тереть плечо от локтевого сустава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Влез под тёплый воротник,                 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плечевого сустава)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воришка, осторожно,                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(трут поочерёдно голени ног от кончиков пальцев)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наши валенки проник.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него свои заботы -                        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(трут тыльные стороны ладоней)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Знай, морозь, да посильней!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балуй, Мороз, ну, что ты           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(грозят указательным пальцем))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 не жалуешь детей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                       (сильно растирают ладони)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157192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Игротерапия - Русские народные игры «Баба Яга» и  «Варежки» (игра-эстафета).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1\Рабочий стол\фоны\TR01038995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059832" y="1052736"/>
            <a:ext cx="5472608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Баба Яга.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Подходите, поколдую,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(зовёт подойти и встать                                                                         в круг)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Силу соберу лесную,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Покружусь я, посвищу,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Вас в пенёчки превращу.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встают в круг.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Динамическое упражнение на напряжение и расслабление мышц спины и шеи «Пень»:</a:t>
            </a:r>
            <a:r>
              <a:rPr lang="ru-RU" sz="2000" dirty="0" smtClean="0"/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болоте стоит пень,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Шевелиться ему лень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                 (стоят, руки прижаты к туловищу, все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мышцы  напряжены)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Шея не ворочается,                 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(напрягают шею)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А посмеяться хочется          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(расслабляются, смеются).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Админ\Desktop\Ф-пр. Как Ягу повеселили издоровьем наградили\фото ф-п Баба яга\DSC_0228.JPG"/>
          <p:cNvPicPr>
            <a:picLocks noChangeAspect="1" noChangeArrowheads="1"/>
          </p:cNvPicPr>
          <p:nvPr/>
        </p:nvPicPr>
        <p:blipFill>
          <a:blip r:embed="rId4" cstate="print"/>
          <a:srcRect l="41570" r="21548" b="726"/>
          <a:stretch>
            <a:fillRect/>
          </a:stretch>
        </p:blipFill>
        <p:spPr bwMode="auto">
          <a:xfrm>
            <a:off x="179512" y="332656"/>
            <a:ext cx="2520280" cy="44930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87824" y="476672"/>
            <a:ext cx="58604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Динамическое упражнение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6, Превращение Пен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763688" y="5229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5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сказка-сосульки,снеговики\снежинка\34922789_5977543_Wint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Users\Пользователь\Desktop\сказка-сосульки,снеговики\снежинка\Large_snowflakes_falling_hg_cl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0"/>
            <a:ext cx="4800600" cy="6858000"/>
          </a:xfrm>
          <a:prstGeom prst="rect">
            <a:avLst/>
          </a:prstGeom>
          <a:noFill/>
        </p:spPr>
      </p:pic>
      <p:pic>
        <p:nvPicPr>
          <p:cNvPr id="7171" name="Picture 3" descr="C:\Users\Пользователь\Desktop\сказка-сосульки,снеговики\снежинка\Large_snowflakes_falling_hg_cl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47664" y="260648"/>
            <a:ext cx="63889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a typeface="+mj-ea"/>
                <a:cs typeface="+mj-cs"/>
              </a:rPr>
              <a:t>Дыхательная гимнастика</a:t>
            </a:r>
            <a:endParaRPr lang="ru-RU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899592" y="2730840"/>
            <a:ext cx="7128792" cy="16619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Упражнение на развитие речевого дыхания «Снежинка».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-Кружится снежинка в воздухе морозном, 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(поочерёдно поднимают и опускают руки)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Падают на землю кружевные звёзды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       (кружатся на месте)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одна упала на мою ладошку                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(медленно приседают и берут снежинку,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лежащую на полу)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Ой, не тай, снежинка! Подожди немножко! 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(делают вдох и осторожно дуют)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Пользователь\Desktop\сказка-сосульки,снеговики\фон\СЃРЅРµР¶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5400"/>
            <a:ext cx="9144000" cy="7264400"/>
          </a:xfrm>
          <a:prstGeom prst="rect">
            <a:avLst/>
          </a:prstGeom>
          <a:noFill/>
        </p:spPr>
      </p:pic>
      <p:pic>
        <p:nvPicPr>
          <p:cNvPr id="11265" name="Picture 1" descr="C:\Users\Пользователь\Desktop\сказка-сосульки,снеговики\снежинка\2e3a9f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85708"/>
            <a:ext cx="5410200" cy="5969068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259632" y="1988840"/>
            <a:ext cx="7344816" cy="2893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Пальчиковая гимнастика«Снежинка»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ладошки раскрываем                 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(сжимают и разжимают кулачки)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снежинки собираем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                      ( показывают раскрытые ладошки)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Раз, два, четыре, пять,                   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загибают пальцы, начиная с большого)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Нет снежинок и опять:                     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показывают ладошки)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Раз, два, три, четыре, пять              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(загибают пальцы)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Снег в ладоши набираем                 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(сжимают и разжимают кулачки)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снежинки все считаем: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Раз, два, три, четыре, пять            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(загибают пальцы по одному)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Каждая снежинка                             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(попеременные хлопки ладонями)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Чётко мне видна,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Словно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балеринка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(работают кисти рук и пальцы)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Кружится она.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дмин\Desktop\Анимации\1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 descr="C:\Users\PRO100\Desktop\де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259632" y="1268760"/>
            <a:ext cx="6228184" cy="38164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Коммуникативная игра «Друг»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Повторяйте - ка за мной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Слова игры этой простой: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-Руку другу скорей протяну.  И покрепче ладони сожму,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(дают сначала правую, затем левую, сжимают ладони)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Хлопну друга теперь по плечу   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(кладут руки на плечи друг друга)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тихонько ему прошепчу: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«Мне с тобой хорошо и легко,   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(поклон вправо – влево)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подпрыгнем с тобой высоко»,  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(прыжок вверх)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теперь соберёмся в кружок          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(идут в круг)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пошепчемся тихо, дружок,            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(палец ко рту)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Скажем ласково: «Счастья тебе       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(руки к сердцу)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желаю всегда и везде!»     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(разводят руки в стороны)…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повторение последних слов дети расширяют круг и повторяют движения.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. Песня о доброте из мф Фунт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56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169" grpId="0" animBg="1"/>
      <p:bldP spid="716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1\Рабочий стол\фоны\TR01038995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59832" y="1844824"/>
            <a:ext cx="3384376" cy="26642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Здоровьесберегающие технологии </a:t>
            </a:r>
          </a:p>
          <a:p>
            <a:pPr algn="ctr"/>
            <a:r>
              <a:rPr lang="ru-RU" sz="2400" b="1" dirty="0" smtClean="0"/>
              <a:t>на уроках логоритмики</a:t>
            </a:r>
            <a:endParaRPr lang="ru-RU" sz="2400" b="1" dirty="0"/>
          </a:p>
        </p:txBody>
      </p:sp>
      <p:sp>
        <p:nvSpPr>
          <p:cNvPr id="5" name="Овал 4"/>
          <p:cNvSpPr/>
          <p:nvPr/>
        </p:nvSpPr>
        <p:spPr>
          <a:xfrm>
            <a:off x="683568" y="0"/>
            <a:ext cx="3096344" cy="196145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Валеологические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песни. распевки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24128" y="5157192"/>
            <a:ext cx="2952328" cy="12961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Музыкотерапия </a:t>
            </a:r>
          </a:p>
          <a:p>
            <a:pPr algn="ctr"/>
            <a:r>
              <a:rPr lang="ru-RU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( активная и пассивная)</a:t>
            </a:r>
            <a:endParaRPr lang="ru-RU" sz="24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88224" y="3717032"/>
            <a:ext cx="2282552" cy="12024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Речевые игры</a:t>
            </a:r>
            <a:endParaRPr lang="ru-RU" sz="20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32240" y="1844824"/>
            <a:ext cx="2232248" cy="14401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</a:rPr>
              <a:t>Пальчиковые игры</a:t>
            </a:r>
            <a:endParaRPr lang="ru-RU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67544" y="2060848"/>
            <a:ext cx="2520280" cy="1800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</a:rPr>
              <a:t>Дыхательная гимнастика</a:t>
            </a:r>
            <a:endParaRPr lang="ru-RU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96136" y="188640"/>
            <a:ext cx="2448272" cy="15121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Оздоровительные динамические и фонопедические упражнения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0" y="3933056"/>
            <a:ext cx="3275856" cy="216024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Артикуляционная</a:t>
            </a:r>
          </a:p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гимнастика</a:t>
            </a:r>
            <a:endParaRPr lang="ru-RU" sz="20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203848" y="4581128"/>
            <a:ext cx="2376264" cy="208823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</a:rPr>
              <a:t>Игровой массаж и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самомассаж</a:t>
            </a:r>
            <a:endParaRPr lang="ru-RU" sz="2000" b="1" dirty="0">
              <a:solidFill>
                <a:sysClr val="windowText" lastClr="000000"/>
              </a:solidFill>
            </a:endParaRPr>
          </a:p>
        </p:txBody>
      </p:sp>
      <p:pic>
        <p:nvPicPr>
          <p:cNvPr id="15" name="Picture 1" descr="C:\Users\Админ\Desktop\Новая папка\vVqZne8FpC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88640"/>
            <a:ext cx="6666484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\Рабочий стол\фоны\TR01038995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«Музыка, здравствуй!»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Picture 2" descr="C:\Users\Админ\Desktop\Новая папка\U77QS6BOlhU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908720"/>
            <a:ext cx="3357149" cy="2520280"/>
          </a:xfrm>
          <a:prstGeom prst="rect">
            <a:avLst/>
          </a:prstGeom>
          <a:noFill/>
        </p:spPr>
      </p:pic>
      <p:pic>
        <p:nvPicPr>
          <p:cNvPr id="6" name="Picture 2" descr="C:\Users\Админ\Pictures\IMG_20180202_115120.jpg"/>
          <p:cNvPicPr>
            <a:picLocks noChangeAspect="1" noChangeArrowheads="1"/>
          </p:cNvPicPr>
          <p:nvPr/>
        </p:nvPicPr>
        <p:blipFill>
          <a:blip r:embed="rId5" cstate="print">
            <a:lum bright="-10000" contrast="10000"/>
          </a:blip>
          <a:srcRect t="13382" r="22996" b="35204"/>
          <a:stretch>
            <a:fillRect/>
          </a:stretch>
        </p:blipFill>
        <p:spPr bwMode="auto">
          <a:xfrm>
            <a:off x="3635896" y="1484784"/>
            <a:ext cx="5083983" cy="4525963"/>
          </a:xfrm>
          <a:prstGeom prst="rect">
            <a:avLst/>
          </a:prstGeom>
          <a:noFill/>
        </p:spPr>
      </p:pic>
      <p:pic>
        <p:nvPicPr>
          <p:cNvPr id="8" name="1.Вал. песня Музыка, здравствуй!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172400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09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\Рабочий стол\фоны\TR01038995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1844824"/>
            <a:ext cx="3538736" cy="4525963"/>
          </a:xfrm>
        </p:spPr>
        <p:txBody>
          <a:bodyPr>
            <a:normAutofit fontScale="85000" lnSpcReduction="10000"/>
          </a:bodyPr>
          <a:lstStyle/>
          <a:p>
            <a:pPr lvl="0">
              <a:buNone/>
              <a:defRPr/>
            </a:pPr>
            <a:endParaRPr lang="ru-RU" b="1" i="1" dirty="0" smtClean="0">
              <a:solidFill>
                <a:srgbClr val="283214"/>
              </a:solidFill>
            </a:endParaRPr>
          </a:p>
          <a:p>
            <a:pPr lvl="0">
              <a:buNone/>
              <a:defRPr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Цель: развитие координации движений, воспитание культурных привычек в процессе группового общения с детьми и взрослыми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2232248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Коммуникативная 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игра - танец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«Здравствуй, друг!»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4" descr="C:\Users\Админ\Pictures\IMG_20180202_115321.jpg"/>
          <p:cNvPicPr>
            <a:picLocks noChangeAspect="1" noChangeArrowheads="1"/>
          </p:cNvPicPr>
          <p:nvPr/>
        </p:nvPicPr>
        <p:blipFill>
          <a:blip r:embed="rId4" cstate="print"/>
          <a:srcRect l="11680" t="6988" b="24028"/>
          <a:stretch>
            <a:fillRect/>
          </a:stretch>
        </p:blipFill>
        <p:spPr bwMode="auto">
          <a:xfrm>
            <a:off x="4211960" y="1988840"/>
            <a:ext cx="4355976" cy="4536504"/>
          </a:xfrm>
          <a:prstGeom prst="rect">
            <a:avLst/>
          </a:prstGeom>
          <a:noFill/>
        </p:spPr>
      </p:pic>
      <p:pic>
        <p:nvPicPr>
          <p:cNvPr id="11" name="2. Пляска - Здравствуй друг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812360" y="6926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89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680" y="476672"/>
            <a:ext cx="6192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Музыкальная игра – упражнение «Одеваемся теплее» 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kidslove.me/media/files/detskie-zimnie-kombinezony-winter-snow-deux-par-deux-2014-2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8460432" cy="3477238"/>
          </a:xfrm>
          <a:prstGeom prst="rect">
            <a:avLst/>
          </a:prstGeom>
          <a:noFill/>
        </p:spPr>
      </p:pic>
      <p:pic>
        <p:nvPicPr>
          <p:cNvPr id="9" name="2-Б. Одеваемся теплее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77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дмин\Desktop\икт\небо синее\утро ранне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21507" name="Picture 3" descr="C:\Users\Админ\Pictures\IMG_20180202_115133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 t="24164" r="660" b="26166"/>
          <a:stretch>
            <a:fillRect/>
          </a:stretch>
        </p:blipFill>
        <p:spPr bwMode="auto">
          <a:xfrm>
            <a:off x="395536" y="1052736"/>
            <a:ext cx="8208912" cy="54726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260649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Динамическое упражнение «Зимняя прогулка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 rot="10800000" flipV="1">
            <a:off x="179512" y="836712"/>
            <a:ext cx="8964488" cy="5509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-По заснеженной дорожке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Шагаем в новеньких сапожках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                   Спокойная ходьба.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Топ-топ, топ-топ,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 зима гулять зовёт!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Выше ноги поднимаем,-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сугробам мы шагаем.                           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Ходьба с высоким подъёмом                                                                                   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Раз-два! Раз-два!                                        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бедра.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Выше ноги, детвора!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Быстро лыжи мы наденем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теперь на лыжах едем.                         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Имитация «ходьбы на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О-хо-хо! О-хо-хо!                      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лыжах»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Дует ветер нам в лицо!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Мы на санки пересели,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горки мигом полетели.                           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Бег.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Ух-ух! Ух-ух!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Аж, захватывает дух!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 дорожке ледяной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Мчат коньки меня с тобой.                        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Имитация скольжения.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Ах, какая красота!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Кататься на коньках с утра!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На полянку мы пришли,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Пляс весёлый завели.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1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Анимации\1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448800" cy="7086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9" y="2492896"/>
            <a:ext cx="3960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Танец «Эх, зимушка-зима» (санки)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3. Эх зимушка танец-сан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1\Рабочий стол\фоны\TR01038995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1" name="Picture 3" descr="C:\Users\Админ\Desktop\Опасные сосульки - Лукоморье Пикчерз[21-41-35].JPG"/>
          <p:cNvPicPr>
            <a:picLocks noChangeAspect="1" noChangeArrowheads="1"/>
          </p:cNvPicPr>
          <p:nvPr/>
        </p:nvPicPr>
        <p:blipFill>
          <a:blip r:embed="rId4" cstate="print"/>
          <a:srcRect r="51181" b="1701"/>
          <a:stretch>
            <a:fillRect/>
          </a:stretch>
        </p:blipFill>
        <p:spPr bwMode="auto">
          <a:xfrm>
            <a:off x="611560" y="404664"/>
            <a:ext cx="2975992" cy="3370684"/>
          </a:xfrm>
          <a:prstGeom prst="rect">
            <a:avLst/>
          </a:prstGeom>
          <a:noFill/>
        </p:spPr>
      </p:pic>
      <p:pic>
        <p:nvPicPr>
          <p:cNvPr id="12292" name="Picture 4" descr="C:\Users\Админ\Desktop\Опасные сосульки - Лукоморье Пикчерз[21-42-38].JPG"/>
          <p:cNvPicPr>
            <a:picLocks noChangeAspect="1" noChangeArrowheads="1"/>
          </p:cNvPicPr>
          <p:nvPr/>
        </p:nvPicPr>
        <p:blipFill>
          <a:blip r:embed="rId5" cstate="print"/>
          <a:srcRect t="-399" r="53544"/>
          <a:stretch>
            <a:fillRect/>
          </a:stretch>
        </p:blipFill>
        <p:spPr bwMode="auto">
          <a:xfrm>
            <a:off x="1979712" y="3212976"/>
            <a:ext cx="2831976" cy="3442692"/>
          </a:xfrm>
          <a:prstGeom prst="rect">
            <a:avLst/>
          </a:prstGeom>
          <a:noFill/>
        </p:spPr>
      </p:pic>
      <p:pic>
        <p:nvPicPr>
          <p:cNvPr id="12293" name="Picture 5" descr="C:\Users\Админ\Desktop\Заболела баба Яга[21-43-52].JPG"/>
          <p:cNvPicPr>
            <a:picLocks noChangeAspect="1" noChangeArrowheads="1"/>
          </p:cNvPicPr>
          <p:nvPr/>
        </p:nvPicPr>
        <p:blipFill>
          <a:blip r:embed="rId6" cstate="print"/>
          <a:srcRect r="9620" b="9323"/>
          <a:stretch>
            <a:fillRect/>
          </a:stretch>
        </p:blipFill>
        <p:spPr bwMode="auto">
          <a:xfrm>
            <a:off x="251520" y="1772816"/>
            <a:ext cx="8676456" cy="4896544"/>
          </a:xfrm>
          <a:prstGeom prst="rect">
            <a:avLst/>
          </a:prstGeom>
          <a:noFill/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707904" y="302166"/>
            <a:ext cx="543609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гости к Лешему брела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Да заблудилась, к вам пришла.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Притомилась я, присела,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Немного отдохнуть хотела.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Но налетели вдруг метели,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Разыгрались, зашумели,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Меня снегом завали,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В сугроб белый превратили. Апчхи!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Ой, спасайте вы меня,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Простудилась, видно, я!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Ой, боюсь, ко мне прилип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Этот страшно-вредный грипп!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4. Появление  Бабы Яг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05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22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дмин\Desktop\икт\небо синее\утро ранне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Игровой массаж и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самомассаж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1" descr="C:\Users\Админ\Desktop\WGhaUq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96752"/>
            <a:ext cx="6840760" cy="4343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865</Words>
  <Application>Microsoft Office PowerPoint</Application>
  <PresentationFormat>Экран (4:3)</PresentationFormat>
  <Paragraphs>123</Paragraphs>
  <Slides>16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3_Office Theme</vt:lpstr>
      <vt:lpstr>Департамент образования Белгородской области Государственное бюджетное общеобразовательное учреждение  «Корочанская школа-интернат» г. Короча, ул. Карла Маркса, 50. </vt:lpstr>
      <vt:lpstr>Слайд 2</vt:lpstr>
      <vt:lpstr>«Музыка, здравствуй!»</vt:lpstr>
      <vt:lpstr>Коммуникативная   игра - танец  «Здравствуй, друг!» </vt:lpstr>
      <vt:lpstr>Слайд 5</vt:lpstr>
      <vt:lpstr>Слайд 6</vt:lpstr>
      <vt:lpstr>Слайд 7</vt:lpstr>
      <vt:lpstr>Слайд 8</vt:lpstr>
      <vt:lpstr>Игровой массаж и самомассаж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Админ</cp:lastModifiedBy>
  <cp:revision>42</cp:revision>
  <dcterms:created xsi:type="dcterms:W3CDTF">2012-01-02T11:59:29Z</dcterms:created>
  <dcterms:modified xsi:type="dcterms:W3CDTF">2018-08-14T14:41:39Z</dcterms:modified>
</cp:coreProperties>
</file>