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Приемный ребенок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03653"/>
          </a:xfrm>
        </p:spPr>
        <p:txBody>
          <a:bodyPr>
            <a:normAutofit/>
          </a:bodyPr>
          <a:lstStyle/>
          <a:p>
            <a:r>
              <a:rPr lang="ru-RU" dirty="0" smtClean="0"/>
              <a:t>Трудности и особенности воспитания</a:t>
            </a:r>
          </a:p>
          <a:p>
            <a:endParaRPr lang="ru-RU" dirty="0"/>
          </a:p>
          <a:p>
            <a:r>
              <a:rPr lang="ru-RU" dirty="0" smtClean="0"/>
              <a:t>Подготовила </a:t>
            </a:r>
            <a:r>
              <a:rPr lang="ru-RU" dirty="0" smtClean="0"/>
              <a:t>воспитатель ГБОУ </a:t>
            </a:r>
            <a:r>
              <a:rPr lang="ru-RU" smtClean="0"/>
              <a:t>«Школа № 842»</a:t>
            </a:r>
            <a:endParaRPr lang="ru-RU" dirty="0" smtClean="0"/>
          </a:p>
          <a:p>
            <a:r>
              <a:rPr lang="ru-RU" dirty="0" smtClean="0"/>
              <a:t>Богачёва Васса </a:t>
            </a:r>
            <a:r>
              <a:rPr lang="ru-RU" dirty="0" err="1" smtClean="0"/>
              <a:t>Ваисовна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124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87829"/>
            <a:ext cx="8596668" cy="5453533"/>
          </a:xfrm>
        </p:spPr>
        <p:txBody>
          <a:bodyPr>
            <a:normAutofit fontScale="85000" lnSpcReduction="20000"/>
          </a:bodyPr>
          <a:lstStyle/>
          <a:p>
            <a:r>
              <a:rPr lang="ru-RU" sz="2900" b="1" dirty="0"/>
              <a:t>Как помочь ребенку войти в вашу семью</a:t>
            </a:r>
            <a:r>
              <a:rPr lang="ru-RU" sz="2900" b="1" dirty="0" smtClean="0"/>
              <a:t>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Эмоциональную близость между вами и новым ребенком вам помогут создать:</a:t>
            </a:r>
            <a:br>
              <a:rPr lang="ru-RU" sz="2100" dirty="0">
                <a:latin typeface="Bookman Old Style" panose="02050604050505020204" pitchFamily="18" charset="0"/>
              </a:rPr>
            </a:br>
            <a:r>
              <a:rPr lang="ru-RU" sz="2100" dirty="0">
                <a:latin typeface="Bookman Old Style" panose="02050604050505020204" pitchFamily="18" charset="0"/>
              </a:rPr>
              <a:t>- совместные игры, занятия с ребенком;</a:t>
            </a:r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-совместные дела по дому;</a:t>
            </a:r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- беседы, разговоры на интересующие его темы;</a:t>
            </a:r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-предоставление ребенку возможности выслушать его, понять его проблемы, проникнуться его интересами (какими бы незначительными они вам не казались, для ребенка все значимо);</a:t>
            </a:r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-поддержка, когда он расстроен; ухаживание, когда он плохо себя чувствует или когда болен.</a:t>
            </a:r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Привыкший и немного освоившийся ребенок, начинает демонстрировать несколько иное поведение, чаще всего нежелательное для окружающих.</a:t>
            </a:r>
          </a:p>
          <a:p>
            <a:pPr marL="0" indent="0">
              <a:buNone/>
            </a:pPr>
            <a:r>
              <a:rPr lang="ru-RU" sz="2100" dirty="0">
                <a:latin typeface="Bookman Old Style" panose="02050604050505020204" pitchFamily="18" charset="0"/>
              </a:rPr>
              <a:t>Проблемы в поведении, как бы ужасны они ни были, обычно являются проявлением внутренних чувств</a:t>
            </a:r>
            <a:r>
              <a:rPr lang="ru-RU" sz="2100" dirty="0" smtClean="0">
                <a:latin typeface="Bookman Old Style" panose="02050604050505020204" pitchFamily="18" charset="0"/>
              </a:rPr>
              <a:t>..</a:t>
            </a:r>
            <a:endParaRPr lang="ru-RU" sz="21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sz="2100" dirty="0" smtClean="0">
                <a:latin typeface="Bookman Old Style" panose="02050604050505020204" pitchFamily="18" charset="0"/>
              </a:rPr>
              <a:t>Когда </a:t>
            </a:r>
            <a:r>
              <a:rPr lang="ru-RU" sz="2100" dirty="0">
                <a:latin typeface="Bookman Old Style" panose="02050604050505020204" pitchFamily="18" charset="0"/>
              </a:rPr>
              <a:t>он успокоился, с ним надо спокойно поговорить об иных способах выражения своего негодования.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15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702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ru-RU" dirty="0" smtClean="0"/>
              <a:t>С чего необходимо начинать?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1426029"/>
            <a:ext cx="8596668" cy="461533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1.    Очень важно сразу же установить принятые в семье «правила игры». </a:t>
            </a:r>
            <a:endParaRPr lang="ru-RU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.    Акцентируйте внимание на каких-то особо примечательных для вашей семьи ценностях, </a:t>
            </a:r>
            <a:r>
              <a:rPr lang="ru-RU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вашей 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семейной истории, «включите» его, таким образом, в свою семью, дайте ему тем самым понять, что вы его не считаете чужим и доверяете ему семейные «секреты» и традиции.</a:t>
            </a:r>
          </a:p>
          <a:p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3.    Не ленитесь повторять – убери носки, сложи аккуратно свою одежду, помой руки и т.д. и т.п. У многих детей и таких элементарных навыков нет.</a:t>
            </a:r>
          </a:p>
          <a:p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4.    Ребенка можно вовлекать в дела семьи, особенно если он сам изъявляет желание, не говорить, что тебе это рано или ты этого не сумеешь сделать. Пусть попробует, а в случае затруднений поддержать его, помочь справиться с трудностями. </a:t>
            </a:r>
          </a:p>
        </p:txBody>
      </p:sp>
      <p:pic>
        <p:nvPicPr>
          <p:cNvPr id="1026" name="Picture 2" descr="http://www.ya-roditel.ru/upload/iblock/4f2/4f24b3bdb68d09b34d24b4e9cb21e9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8947" y="59191"/>
            <a:ext cx="2733675" cy="27336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44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воспитания и как это исправить…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11611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Ребенок чрезмерно </a:t>
            </a:r>
            <a:r>
              <a:rPr lang="ru-RU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возбужден ?</a:t>
            </a:r>
          </a:p>
          <a:p>
            <a:endParaRPr lang="ru-RU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Попав в семью, он видит совершенно другую жизнь, которая насыщена  новыми, яркими впечатлениями. Это совершенно новые запахи, цвета, непривычные тактильные, звуковые и сенсорные ощущения. Все органы  чувств ребенка получают своеобразную перегрузку.  Ребенок начинает вести себя немного неадекватно, порой несоответственно возрасту. Он становится чрезмерно активным и возбужденным, много говорит. Может быть и наоборот: ребенок кажется подавленным и угнетенным, действия его замедленные.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Постарайтесь  установить  режим дня (время принятия пищи, сон, дневной отдых, утренний подъем и т.п.) в первые дни пребывания ребенка в семье, наиболее приближенный  к тому, который существует в школе-интернате.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11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4543"/>
            <a:ext cx="8596668" cy="5616819"/>
          </a:xfrm>
        </p:spPr>
        <p:txBody>
          <a:bodyPr/>
          <a:lstStyle/>
          <a:p>
            <a:r>
              <a:rPr lang="ru-RU" b="1" dirty="0"/>
              <a:t> Ребенок  проявляет  </a:t>
            </a:r>
            <a:r>
              <a:rPr lang="ru-RU" b="1" dirty="0" smtClean="0"/>
              <a:t>жадность?</a:t>
            </a:r>
          </a:p>
          <a:p>
            <a:endParaRPr lang="ru-RU" b="1" dirty="0"/>
          </a:p>
          <a:p>
            <a:pPr marL="0" indent="0">
              <a:buNone/>
            </a:pPr>
            <a:r>
              <a:rPr lang="ru-RU" dirty="0">
                <a:latin typeface="Bookman Old Style" panose="02050604050505020204" pitchFamily="18" charset="0"/>
              </a:rPr>
              <a:t>Е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сли вы в первый день как гостеприимные хозяева разрешите брать все, что хочется и есть сколько угодно в любое время, то он будет это делать всегда. А вы рискуете достаточно быстро закипеть от возмущения то того, что он просит все больше и больше. Многие дети поначалу переедают, поэтому необходимо устанавливать некоторые ограничения. Можно, например, поставить тарелку с фруктами, разрешить съесть все, но предупредить, что как только они закончатся, новых — не будет.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Иногда дети пытаются выпросить или присвоить себе понравившиеся им в вашем доме вещи. Не стесняйтесь сказать ребенку, что это не его, а ваши вещи и поэтому их брать нельзя. Когда вы скажете «нет», ответом может быть недовольная гримаса, вспышка злобы или агрессии. Но нельзя формировать у ребенка ощущение вседозволенности, такова «профессия» родителя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9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476" y="418874"/>
            <a:ext cx="8596668" cy="5905726"/>
          </a:xfrm>
        </p:spPr>
        <p:txBody>
          <a:bodyPr/>
          <a:lstStyle/>
          <a:p>
            <a:r>
              <a:rPr lang="ru-RU" b="1" dirty="0" smtClean="0"/>
              <a:t>Трудности </a:t>
            </a:r>
            <a:r>
              <a:rPr lang="ru-RU" b="1" dirty="0"/>
              <a:t>с переключением </a:t>
            </a:r>
            <a:r>
              <a:rPr lang="ru-RU" b="1" dirty="0" smtClean="0"/>
              <a:t>внимания?</a:t>
            </a:r>
          </a:p>
          <a:p>
            <a:endParaRPr lang="ru-RU" b="1" dirty="0"/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Сочетание новизны, восторга, перевозбуждения иногда мешает детям переключиться с одной деятельности на другую. Особенно, если ребенку нравится то, что он делает, и их не заботят последствия, что будет дальше. В таких случаях полезно предварительно предупредить ребенка, сколько он может этим заниматься, спланировать, обговорив с ним, какие дела нужно сделать за день, периодически напоминая о договоре. Нужно следить, чтобы ребенок не переутомлялся и не </a:t>
            </a:r>
            <a:r>
              <a:rPr lang="ru-RU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перевозбуждался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, поэтому не планируйте много мероприятий, найдите время для отдыха.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Некоторые дети могут подумать, что на выходных, каникулах полагается ничего не делать и отказываться от помощи по дому. Поэтому лучше их заранее предупредить их об этом. Полезно вечером обговаривать, что успели сделать за день и что нужно будет сделать завтра.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Не бойтесь устанавливать ограничения.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62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9229"/>
            <a:ext cx="8596668" cy="5682133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Переоценка своих сил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lnSpc>
                <a:spcPct val="110000"/>
              </a:lnSpc>
              <a:buNone/>
            </a:pPr>
            <a:r>
              <a:rPr lang="ru-RU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Несмотря 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на имеющиеся в детском учреждении ограничения, дети довольно часто предоставлены сами себе. Им свойственно переоценивать свои силы и возможности и недооценивать окружающие опасности. Многие привыкли и нечувствительны к боли. Для этих детей нормально заявлять, что им ничего не страшно, что им ничего не стоит сделать то-то и то-то, в то время как они не имеют малейшего понятия о том, как это делать (например, плавать в бассейне, кататься на коньках, велосипеде). Вы можете их обнаружить на крыше дома, на верхней балке качелей, вершине дерева. Поэтому внимательно следите, чтобы они не попадали в опасные места одни. Эти дети могут обладать нечувствительностью к боли, не жаловаться и не показывать виду, что поранились или получили травму. Если ребенок упал и не плачет, это не значит, что ему не больно. Поэтому пока вы не научитесь его понимать, предвидеть поступки, «видеть насквозь» и не узнаете, на что он способен, следите за ним внимательно.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49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5171"/>
            <a:ext cx="8596668" cy="5486191"/>
          </a:xfrm>
        </p:spPr>
        <p:txBody>
          <a:bodyPr/>
          <a:lstStyle/>
          <a:p>
            <a:r>
              <a:rPr lang="ru-RU" b="1" dirty="0"/>
              <a:t>Личная гигиена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сиротских учреждениях особые условия для поддержания чистоты тела, отличаются от домашних. Поэтому поначалу многие дети отказываются от душа и ванны. А другие, наоборот, от получаемого удовольствия устраивают в ванной морское сражение и наводнение. Пока вы убедитесь, что ребенок усвоил правила пользования, не оставляйте их в ванной одних. Если подросток стесняется. То пусть за ним последит взрослый того же пола.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76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04800"/>
            <a:ext cx="8596668" cy="5954485"/>
          </a:xfrm>
        </p:spPr>
        <p:txBody>
          <a:bodyPr/>
          <a:lstStyle/>
          <a:p>
            <a:r>
              <a:rPr lang="ru-RU" b="1" dirty="0"/>
              <a:t> Отход ко сну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интернате дети идут спать строго по расписанию без сказок и длительных уговоров. Поскольку в возбужденном состоянии ребенку трудно заснуть, постарайтесь, чтобы перед сном он расслабился, успокоился.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Многие дети никогда не оставались на ночь одни и потому, если у вас есть ребенок того же пола, лучше положить их в одной комнате или побыть с ним до тех пор, пока не заснет. Дети часто боятся темноты, т.к. в темноте появляются страхи, которые забываются днем. Поэтому можно оставлять в комнате ночник, быть неподалеку от него. Иногда можно поставить его кровать в одной комнате с собой, но лучше не позволять спать в своей кровати. Лучше заранее показать ребенку расположение комнат в квартире и дать понять, что вы рядом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9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24543"/>
            <a:ext cx="8596668" cy="5616819"/>
          </a:xfrm>
        </p:spPr>
        <p:txBody>
          <a:bodyPr/>
          <a:lstStyle/>
          <a:p>
            <a:r>
              <a:rPr lang="ru-RU" b="1" dirty="0" err="1"/>
              <a:t>Травматичный</a:t>
            </a:r>
            <a:r>
              <a:rPr lang="ru-RU" b="1" dirty="0"/>
              <a:t> опыт</a:t>
            </a: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Дети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, перенесшие в своей жизни травму, насилие могут проявлять беспокойство, испуг, </a:t>
            </a:r>
            <a:r>
              <a:rPr lang="ru-RU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гипербдительность</a:t>
            </a: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, с трудом доверяют взрослым. Они с трудом контролируют свои чувства и могут неожиданно резко реагировать на вполне благоприятные обстоятельства. И наоборот, такие дети могут быть привязчивыми, беспокойными, требовательными, боятся потерять взрослых из виду. У них могут быть необъяснимые страхи, навязчивые мысли, ночные беспокойства и кошмары. Резкую реакцию могут вызвать те обстоятельства, звуки, запахи, которые напоминают о перенесенном стрессе.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Bookman Old Style" panose="02050604050505020204" pitchFamily="18" charset="0"/>
              </a:rPr>
              <a:t>Если у ребенка проявляются подобные признаки, важно не просить его рассказывать о событии, послужившем причиной травмы, а выяснить, что вызывает его беспокойство на данный момент. Помочь им может мягкость, теплота, доброта, терпения и забота. Попытайтесь понять, что его пугает и беспокоит, дайте понять, что вы его защитите.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5199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622</Words>
  <Application>Microsoft Office PowerPoint</Application>
  <PresentationFormat>Широкоэкранный</PresentationFormat>
  <Paragraphs>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Trebuchet MS</vt:lpstr>
      <vt:lpstr>Wingdings 3</vt:lpstr>
      <vt:lpstr>Аспект</vt:lpstr>
      <vt:lpstr>Приемный ребенок</vt:lpstr>
      <vt:lpstr>С чего необходимо начинать?</vt:lpstr>
      <vt:lpstr>Трудности воспитания и как это исправить…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Приемный ребенок</dc:title>
  <dc:creator>Константин Богачёв</dc:creator>
  <cp:lastModifiedBy>Константин Богачёв</cp:lastModifiedBy>
  <cp:revision>3</cp:revision>
  <dcterms:created xsi:type="dcterms:W3CDTF">2018-04-18T17:00:52Z</dcterms:created>
  <dcterms:modified xsi:type="dcterms:W3CDTF">2018-07-31T06:26:05Z</dcterms:modified>
</cp:coreProperties>
</file>