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5558C-28FC-44E9-84FC-CAB768036C8C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66DE1-7FF5-4BF7-886E-D93BE269030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8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Творческий стиль деятельности учителя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652120" y="4365104"/>
            <a:ext cx="3312366" cy="20882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/>
              <a:t>с</a:t>
            </a:r>
            <a:r>
              <a:rPr lang="ru-RU" dirty="0" smtClean="0"/>
              <a:t>тудентка 21ш9 группы</a:t>
            </a:r>
          </a:p>
          <a:p>
            <a:r>
              <a:rPr lang="ru-RU" dirty="0" smtClean="0"/>
              <a:t>специальность 44.02.02</a:t>
            </a:r>
          </a:p>
          <a:p>
            <a:r>
              <a:rPr lang="ru-RU" dirty="0" smtClean="0"/>
              <a:t>«Преподавание в начальных классах»</a:t>
            </a:r>
          </a:p>
          <a:p>
            <a:r>
              <a:rPr lang="ru-RU" dirty="0" err="1" smtClean="0"/>
              <a:t>Балабова</a:t>
            </a:r>
            <a:r>
              <a:rPr lang="ru-RU" dirty="0" smtClean="0"/>
              <a:t> Владислава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5508104" cy="413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01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836712"/>
            <a:ext cx="4258816" cy="54878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Творчество это неотъемлемая часть учителя! Только кажется , что учителем работать легко. На самом деле это не так, работа учителя – это тяжелый ежедневный труд. Ежедневно учитель проявляет своё творчество, креативность толерантность, любовь к детям, профессионализм.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1683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" y="0"/>
            <a:ext cx="91345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6"/>
            <a:ext cx="9144000" cy="6868005"/>
          </a:xfrm>
        </p:spPr>
      </p:pic>
    </p:spTree>
    <p:extLst>
      <p:ext uri="{BB962C8B-B14F-4D97-AF65-F5344CB8AC3E}">
        <p14:creationId xmlns:p14="http://schemas.microsoft.com/office/powerpoint/2010/main" val="1543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3"/>
            <a:ext cx="9144000" cy="6935289"/>
          </a:xfrm>
        </p:spPr>
      </p:pic>
    </p:spTree>
    <p:extLst>
      <p:ext uri="{BB962C8B-B14F-4D97-AF65-F5344CB8AC3E}">
        <p14:creationId xmlns:p14="http://schemas.microsoft.com/office/powerpoint/2010/main" val="29550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70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23857"/>
            <a:ext cx="9140552" cy="6834143"/>
          </a:xfrm>
        </p:spPr>
      </p:pic>
    </p:spTree>
    <p:extLst>
      <p:ext uri="{BB962C8B-B14F-4D97-AF65-F5344CB8AC3E}">
        <p14:creationId xmlns:p14="http://schemas.microsoft.com/office/powerpoint/2010/main" val="35567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" y="19492"/>
            <a:ext cx="9139695" cy="6838508"/>
          </a:xfrm>
        </p:spPr>
      </p:pic>
    </p:spTree>
    <p:extLst>
      <p:ext uri="{BB962C8B-B14F-4D97-AF65-F5344CB8AC3E}">
        <p14:creationId xmlns:p14="http://schemas.microsoft.com/office/powerpoint/2010/main" val="3935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Цель педагогического творчества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772816"/>
            <a:ext cx="3394720" cy="4839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Формирование творческой личности, для которой характерна устойчивая , высокого уровня направленность на творчество , индивидуальный творческий стиль в одном или нескольких видах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5532107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84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Творческая мастерская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16832"/>
            <a:ext cx="3394720" cy="4407768"/>
          </a:xfrm>
        </p:spPr>
        <p:txBody>
          <a:bodyPr/>
          <a:lstStyle/>
          <a:p>
            <a:r>
              <a:rPr lang="ru-RU" dirty="0" smtClean="0"/>
              <a:t>Система работы учителя </a:t>
            </a:r>
          </a:p>
          <a:p>
            <a:r>
              <a:rPr lang="ru-RU" dirty="0" smtClean="0"/>
              <a:t>Стиль учителя, его почерк </a:t>
            </a:r>
          </a:p>
          <a:p>
            <a:r>
              <a:rPr lang="ru-RU" dirty="0" smtClean="0"/>
              <a:t>Неповторимость уроков </a:t>
            </a:r>
          </a:p>
          <a:p>
            <a:r>
              <a:rPr lang="ru-RU" dirty="0" smtClean="0"/>
              <a:t>Особое общение и взаимодействие между учителем и учениками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57200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0422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творческой педагогической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92896"/>
            <a:ext cx="3466728" cy="3831704"/>
          </a:xfrm>
        </p:spPr>
        <p:txBody>
          <a:bodyPr/>
          <a:lstStyle/>
          <a:p>
            <a:r>
              <a:rPr lang="ru-RU" dirty="0" smtClean="0"/>
              <a:t>Возникновение замысла</a:t>
            </a:r>
          </a:p>
          <a:p>
            <a:r>
              <a:rPr lang="ru-RU" dirty="0" smtClean="0"/>
              <a:t>Его проработка и преобразование в идею- гипотезу ;</a:t>
            </a:r>
          </a:p>
          <a:p>
            <a:r>
              <a:rPr lang="ru-RU" dirty="0" smtClean="0"/>
              <a:t>Поиск способа воплощения замысла и идеи.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891518" cy="3668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69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8"/>
            <a:ext cx="9144000" cy="6840242"/>
          </a:xfrm>
        </p:spPr>
      </p:pic>
    </p:spTree>
    <p:extLst>
      <p:ext uri="{BB962C8B-B14F-4D97-AF65-F5344CB8AC3E}">
        <p14:creationId xmlns:p14="http://schemas.microsoft.com/office/powerpoint/2010/main" val="12273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" y="0"/>
            <a:ext cx="9131902" cy="6858000"/>
          </a:xfrm>
        </p:spPr>
      </p:pic>
    </p:spTree>
    <p:extLst>
      <p:ext uri="{BB962C8B-B14F-4D97-AF65-F5344CB8AC3E}">
        <p14:creationId xmlns:p14="http://schemas.microsoft.com/office/powerpoint/2010/main" val="30996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8"/>
            <a:ext cx="9144000" cy="6831572"/>
          </a:xfrm>
        </p:spPr>
      </p:pic>
    </p:spTree>
    <p:extLst>
      <p:ext uri="{BB962C8B-B14F-4D97-AF65-F5344CB8AC3E}">
        <p14:creationId xmlns:p14="http://schemas.microsoft.com/office/powerpoint/2010/main" val="27557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0"/>
            <a:ext cx="9144000" cy="6835040"/>
          </a:xfrm>
        </p:spPr>
      </p:pic>
    </p:spTree>
    <p:extLst>
      <p:ext uri="{BB962C8B-B14F-4D97-AF65-F5344CB8AC3E}">
        <p14:creationId xmlns:p14="http://schemas.microsoft.com/office/powerpoint/2010/main" val="5097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955</TotalTime>
  <Words>133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Творческий стиль деятельности учителя </vt:lpstr>
      <vt:lpstr>Цель педагогического творчества</vt:lpstr>
      <vt:lpstr>Творческая мастерская учителя</vt:lpstr>
      <vt:lpstr>Презентация PowerPoint</vt:lpstr>
      <vt:lpstr>Этапы творческой педагогической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стиль деятельности учителя</dc:title>
  <dc:creator>Admin</dc:creator>
  <cp:lastModifiedBy>Admin</cp:lastModifiedBy>
  <cp:revision>10</cp:revision>
  <dcterms:created xsi:type="dcterms:W3CDTF">2016-10-03T17:53:34Z</dcterms:created>
  <dcterms:modified xsi:type="dcterms:W3CDTF">2016-10-04T09:48:52Z</dcterms:modified>
</cp:coreProperties>
</file>