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83" r:id="rId4"/>
    <p:sldId id="269" r:id="rId5"/>
    <p:sldId id="270" r:id="rId6"/>
    <p:sldId id="258" r:id="rId7"/>
    <p:sldId id="268" r:id="rId8"/>
    <p:sldId id="271" r:id="rId9"/>
    <p:sldId id="272" r:id="rId10"/>
    <p:sldId id="273" r:id="rId11"/>
    <p:sldId id="274" r:id="rId12"/>
    <p:sldId id="275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77" r:id="rId23"/>
    <p:sldId id="278" r:id="rId24"/>
    <p:sldId id="279" r:id="rId25"/>
    <p:sldId id="281" r:id="rId26"/>
    <p:sldId id="280" r:id="rId27"/>
    <p:sldId id="285" r:id="rId28"/>
    <p:sldId id="282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1C1C1C"/>
    <a:srgbClr val="3D0DC3"/>
    <a:srgbClr val="0A37C6"/>
    <a:srgbClr val="F8F8F8"/>
    <a:srgbClr val="0000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A96F-EC81-4DC3-8BAF-A267AF30B4EB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06CE2-AAC6-4730-95CD-7E0D99DE3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06CE2-AAC6-4730-95CD-7E0D99DE3B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32D9-47A8-4563-89DC-33B5D7005BB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3E63-6A87-4DB8-B617-0CABA3E3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43;&#1086;&#1083;&#1086;&#1089;&#1072;-&#1087;&#1090;&#1080;&#1094;-&#1059;&#1090;&#1082;&#1072;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87;&#1090;&#1080;&#1094;&#1099;-&#1082;&#1086;&#1088;&#1086;&#1089;&#1090;&#1077;&#1083;&#1100;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43;&#1086;&#1083;&#1086;&#1089;&#1072;-&#1087;&#1090;&#1080;&#1094;-&#1048;&#1079;&#1091;&#1084;&#1088;&#1091;&#1076;&#1085;&#1072;&#1103;-&#1073;&#1088;&#1086;&#1085;&#1079;&#1086;&#1074;&#1072;&#1103;-&#1082;&#1091;&#1082;&#1091;&#1096;&#1082;&#1072;-_Chrysococcyx-maculatus_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43;&#1086;&#1083;&#1086;&#1089;&#1072;-&#1087;&#1090;&#1080;&#1094;-&#1057;&#1077;&#1088;&#1099;&#1081;-&#1087;&#1083;&#1086;&#1076;&#1086;&#1103;&#1076;&#1085;&#1099;&#1081;-&#1075;&#1086;&#1083;&#1091;&#1073;&#1100;-_Ducula-pickeringii_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43;&#1086;&#1083;&#1086;&#1089;&#1072;-&#1087;&#1090;&#1080;&#1094;-&#1057;&#1086;&#1088;&#1086;&#1082;&#1072;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89;&#1080;&#1085;&#1080;&#1094;&#1072;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43;&#1086;&#1083;&#1086;&#1089;&#1072;-&#1087;&#1090;&#1080;&#1094;-&#1043;&#1072;&#1083;&#1082;&#1072;-_Corvus-monedula_.wav" TargetMode="Externa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vseskazki.su/avtorskie-skazki/lev-tolstoi/basni-t/ptitsy-i-set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1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&#1055;\&#1074;&#1072;&#1074;\&#1043;&#1086;&#1083;&#1086;&#1089;&#1072;-&#1087;&#1090;&#1080;&#1094;-&#1048;&#1079;&#1091;&#1084;&#1088;&#1091;&#1076;&#1085;&#1072;&#1103;-&#1073;&#1088;&#1086;&#1085;&#1079;&#1086;&#1074;&#1072;&#1103;-&#1082;&#1091;&#1082;&#1091;&#1096;&#1082;&#1072;-_Chrysococcyx-maculatus_.wav" TargetMode="Externa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490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D0DC3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МКДОУ </a:t>
            </a:r>
            <a:r>
              <a:rPr lang="ru-RU" sz="2800" dirty="0" err="1" smtClean="0">
                <a:solidFill>
                  <a:srgbClr val="3D0DC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3D0DC3"/>
                </a:solidFill>
                <a:latin typeface="Times New Roman" pitchFamily="18" charset="0"/>
                <a:cs typeface="Times New Roman" pitchFamily="18" charset="0"/>
              </a:rPr>
              <a:t>/с «Веснушки»</a:t>
            </a:r>
            <a:br>
              <a:rPr lang="ru-RU" sz="2800" dirty="0" smtClean="0">
                <a:solidFill>
                  <a:srgbClr val="3D0DC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D0DC3"/>
                </a:solidFill>
                <a:latin typeface="Times New Roman" pitchFamily="18" charset="0"/>
                <a:cs typeface="Times New Roman" pitchFamily="18" charset="0"/>
              </a:rPr>
              <a:t>Е. А. </a:t>
            </a:r>
            <a:r>
              <a:rPr lang="ru-RU" sz="2800" dirty="0" err="1" smtClean="0">
                <a:solidFill>
                  <a:srgbClr val="3D0DC3"/>
                </a:solidFill>
                <a:latin typeface="Times New Roman" pitchFamily="18" charset="0"/>
                <a:cs typeface="Times New Roman" pitchFamily="18" charset="0"/>
              </a:rPr>
              <a:t>Майораш</a:t>
            </a:r>
            <a:endParaRPr lang="ru-RU" sz="2800" dirty="0">
              <a:solidFill>
                <a:srgbClr val="3D0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0559" y="1484784"/>
            <a:ext cx="42707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1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092" y="218372"/>
            <a:ext cx="2745058" cy="3714684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700808"/>
            <a:ext cx="59046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івчин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221088"/>
            <a:ext cx="1907704" cy="2120085"/>
          </a:xfrm>
          <a:prstGeom prst="rect">
            <a:avLst/>
          </a:prstGeom>
        </p:spPr>
      </p:pic>
      <p:pic>
        <p:nvPicPr>
          <p:cNvPr id="4" name="Рисунок 3" descr="дівчин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214818"/>
            <a:ext cx="1907704" cy="2120085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6372200" y="6309320"/>
            <a:ext cx="1008112" cy="54868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16832"/>
            <a:ext cx="15744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1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628800"/>
            <a:ext cx="146706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988840"/>
            <a:ext cx="35958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івчин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2189626" cy="2433393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300192" y="6381328"/>
            <a:ext cx="1072108" cy="47667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lling-snowflakes-background-clipart-panda-free-clipart-images-4l1lvb-clipart.jpg"/>
          <p:cNvPicPr>
            <a:picLocks noChangeAspect="1"/>
          </p:cNvPicPr>
          <p:nvPr/>
        </p:nvPicPr>
        <p:blipFill>
          <a:blip r:embed="rId2" cstate="print"/>
          <a:srcRect b="8766"/>
          <a:stretch>
            <a:fillRect/>
          </a:stretch>
        </p:blipFill>
        <p:spPr>
          <a:xfrm>
            <a:off x="1691680" y="1772816"/>
            <a:ext cx="3683248" cy="2520280"/>
          </a:xfrm>
          <a:prstGeom prst="rect">
            <a:avLst/>
          </a:prstGeom>
        </p:spPr>
      </p:pic>
      <p:pic>
        <p:nvPicPr>
          <p:cNvPr id="3" name="Рисунок 2" descr="дівчин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00438"/>
            <a:ext cx="2247080" cy="24972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080" y="1412776"/>
            <a:ext cx="339868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ирь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637220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Голоса наших птиц!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21812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Послушай внимательно, как поют пернатые!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5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378" y="1571612"/>
            <a:ext cx="2460622" cy="2389184"/>
          </a:xfrm>
          <a:prstGeom prst="rect">
            <a:avLst/>
          </a:prstGeom>
        </p:spPr>
      </p:pic>
      <p:pic>
        <p:nvPicPr>
          <p:cNvPr id="6" name="Рисунок 5" descr="11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57364"/>
            <a:ext cx="1928826" cy="261013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5724128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3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214422"/>
            <a:ext cx="5905518" cy="4429139"/>
          </a:xfrm>
          <a:prstGeom prst="flowChartConnector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олоса-птиц-Ут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517232"/>
            <a:ext cx="203200" cy="2032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6300192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2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5643602" cy="4233566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785794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КОРОСТЕЛЬ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тицы-коростел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517232"/>
            <a:ext cx="203200" cy="2032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637220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500174"/>
            <a:ext cx="5876925" cy="4086225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500042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олоса-птиц-Изумрудная-бронзовая-кукушка-_Chrysococcyx-maculatus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589240"/>
            <a:ext cx="203200" cy="2032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637220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06de40bf632c6a371bb993049753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57298"/>
            <a:ext cx="5419725" cy="398145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00042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олоса-птиц-Серый-плодоядный-голубь-_Ducula-pickeringii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517232"/>
            <a:ext cx="203200" cy="2032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6660232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рок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549" y="1571624"/>
            <a:ext cx="5292989" cy="400051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500042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Голоса-птиц-Соро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517232"/>
            <a:ext cx="203200" cy="2032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1823_ptits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500174"/>
            <a:ext cx="5595975" cy="419698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571480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517232"/>
            <a:ext cx="203200" cy="2032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к использованию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26" y="571480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презентация содержит материал о птицах Ивановского края и дает возможность дошкольникам в игровой форме учиться любить природу родного края, развивать речь, память, внимание, мышление. Презентация состоит из 4 разделов. На втором слайде к ним расположены гиперссылки-смайлики.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285992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«Поиграй со мной!»: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Кто что есть – 1        Чьи детки – 1      Что можно и что нельзя – 1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28612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«Почитай со мной!»: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 -1                Притча «Воробей» – 1         Сказка «Птицы» - 1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214818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«Послушаем вместе?»: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Голоса разных птиц - 7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514351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«Разгадаем вместе?»: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Ребусы - 5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143108" y="2571744"/>
            <a:ext cx="242889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14810" y="2571744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2571744"/>
            <a:ext cx="192882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2143108" y="3643314"/>
            <a:ext cx="250033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572000" y="37861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6314" y="3643314"/>
            <a:ext cx="185738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643438" y="471488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679157" y="567929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лево 35">
            <a:hlinkClick r:id="rId2" action="ppaction://hlinksldjump"/>
          </p:cNvPr>
          <p:cNvSpPr/>
          <p:nvPr/>
        </p:nvSpPr>
        <p:spPr>
          <a:xfrm>
            <a:off x="214282" y="6000768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7643834" y="600076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357290" y="60007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Возврат в главное меню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7686" y="607220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Переход к следующему слайду -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_6.jpg"/>
          <p:cNvPicPr>
            <a:picLocks noChangeAspect="1"/>
          </p:cNvPicPr>
          <p:nvPr/>
        </p:nvPicPr>
        <p:blipFill>
          <a:blip r:embed="rId3" cstate="print"/>
          <a:srcRect l="16176" r="16176" b="658"/>
          <a:stretch>
            <a:fillRect/>
          </a:stretch>
        </p:blipFill>
        <p:spPr>
          <a:xfrm>
            <a:off x="2071670" y="1571612"/>
            <a:ext cx="5050338" cy="4167204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571480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ГАЛКА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Голоса-птиц-Галка-_Corvus-monedula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445224"/>
            <a:ext cx="203200" cy="2032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6588224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69572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что ест?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204864"/>
            <a:ext cx="2382578" cy="4332505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6228184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474_8665602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86200"/>
            <a:ext cx="2771800" cy="27718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420888"/>
            <a:ext cx="2315589" cy="1797298"/>
          </a:xfrm>
          <a:prstGeom prst="rect">
            <a:avLst/>
          </a:prstGeom>
        </p:spPr>
      </p:pic>
      <p:pic>
        <p:nvPicPr>
          <p:cNvPr id="4" name="Рисунок 3" descr="202900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3784204" cy="2520280"/>
          </a:xfrm>
          <a:prstGeom prst="rect">
            <a:avLst/>
          </a:prstGeom>
        </p:spPr>
      </p:pic>
      <p:pic>
        <p:nvPicPr>
          <p:cNvPr id="5" name="Рисунок 4" descr="6b9f216978c46ac6c51f43d8d063275a_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27" b="7956"/>
          <a:stretch>
            <a:fillRect/>
          </a:stretch>
        </p:blipFill>
        <p:spPr>
          <a:xfrm>
            <a:off x="6084168" y="2204864"/>
            <a:ext cx="3059832" cy="1800200"/>
          </a:xfrm>
          <a:prstGeom prst="rect">
            <a:avLst/>
          </a:prstGeom>
        </p:spPr>
      </p:pic>
      <p:pic>
        <p:nvPicPr>
          <p:cNvPr id="6" name="Рисунок 5" descr="Sunflower_Seeds_PNG_Clip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"/>
            <a:ext cx="2984496" cy="2240003"/>
          </a:xfrm>
          <a:prstGeom prst="rect">
            <a:avLst/>
          </a:prstGeom>
        </p:spPr>
      </p:pic>
      <p:pic>
        <p:nvPicPr>
          <p:cNvPr id="7" name="Рисунок 6" descr="17703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005064"/>
            <a:ext cx="2115316" cy="243840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8" action="ppaction://hlinksldjump"/>
          </p:cNvPr>
          <p:cNvSpPr/>
          <p:nvPr/>
        </p:nvSpPr>
        <p:spPr>
          <a:xfrm>
            <a:off x="6588224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4 0.03148 C 0.21354 0.03078 0.22118 0.02801 0.22448 0.03148 C 0.22656 0.03356 0.23038 0.05601 0.23108 0.06088 C 0.23125 0.07731 0.23038 0.09375 0.23177 0.10972 C 0.23212 0.11481 0.23993 0.12129 0.24236 0.12152 C 0.2474 0.12222 0.25243 0.12245 0.25747 0.12291 C 0.26163 0.125 0.26267 0.12801 0.26458 0.13634 C 0.2651 0.14583 0.26632 0.15416 0.26788 0.16296 C 0.26875 0.16828 0.27049 0.17222 0.27118 0.17777 C 0.27257 0.18819 0.27274 0.1993 0.27517 0.20879 C 0.27726 0.21713 0.27865 0.225 0.28108 0.23402 C 0.28177 0.23634 0.28299 0.2412 0.28299 0.24143 C 0.2842 0.26643 0.28247 0.24398 0.28559 0.26342 C 0.28733 0.27361 0.28507 0.26805 0.2875 0.27801 C 0.29028 0.28889 0.30017 0.28773 0.30399 0.28842 C 0.30451 0.29676 0.30451 0.30532 0.30538 0.31365 C 0.30573 0.31759 0.30938 0.32083 0.31059 0.32245 C 0.31302 0.32546 0.31406 0.33171 0.3158 0.33426 C 0.31615 0.33472 0.32083 0.33703 0.32101 0.33726 C 0.33351 0.33657 0.34323 0.33726 0.35451 0.33148 C 0.35851 0.32268 0.35694 0.32685 0.3592 0.31944 C 0.36094 0.30463 0.36684 0.30139 0.3724 0.29444 C 0.37483 0.29097 0.37708 0.28634 0.37951 0.28264 C 0.38194 0.27939 0.38472 0.28055 0.38733 0.27963 C 0.38854 0.2787 0.39149 0.27824 0.39149 0.27523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46 C 0.00365 0.00555 0.00504 0.01435 0.00903 0.01898 C 0.02049 0.0324 0.0382 0.03541 0.05278 0.04051 C 0.06337 0.04004 0.07413 0.04027 0.0849 0.03889 C 0.08889 0.03842 0.08993 0.03009 0.09167 0.025 C 0.0941 0.01828 0.0974 0.00694 0.09983 -0.00093 C 0.10104 -0.00533 0.1066 -0.00209 0.11007 -0.00255 C 0.11997 -0.00417 0.13004 -0.00556 0.14011 -0.00718 C 0.14288 -0.00811 0.14532 -0.00926 0.14809 -0.01019 C 0.15157 -0.01158 0.15851 -0.01505 0.15851 -0.01482 C 0.16407 -0.02662 0.17396 -0.03102 0.18143 -0.04074 C 0.18629 -0.04723 0.18924 -0.05579 0.19393 -0.06227 C 0.19844 -0.06875 0.204 -0.07338 0.20886 -0.07917 C 0.22118 -0.09491 0.23125 -0.11598 0.23889 -0.13588 C 0.24462 -0.16875 0.25104 -0.20093 0.25608 -0.2338 C 0.24219 -0.2625 0.21667 -0.27061 0.19983 -0.29676 C 0.19913 -0.30047 0.19879 -0.30417 0.19757 -0.30764 C 0.19601 -0.31227 0.19271 -0.31621 0.19167 -0.3213 C 0.19028 -0.32732 0.19132 -0.33357 0.19045 -0.33959 C 0.18907 -0.35 0.18681 -0.36135 0.18247 -0.37037 C 0.18021 -0.38125 0.17691 -0.39167 0.17448 -0.40255 C 0.175 -0.47014 0.16216 -0.52385 0.18941 -0.5757 C 0.1915 -0.58496 0.18889 -0.57709 0.19757 -0.58635 C 0.20018 -0.58912 0.20174 -0.59329 0.20434 -0.59561 C 0.21042 -0.60093 0.22032 -0.60348 0.22743 -0.60486 C 0.24514 -0.61898 0.26233 -0.60996 0.2849 -0.60926 C 0.29462 -0.60278 0.30382 -0.59861 0.31476 -0.59561 C 0.32535 -0.58843 0.33646 -0.58542 0.34792 -0.58195 C 0.36823 -0.58264 0.38229 -0.57223 0.39271 -0.59098 C 0.39514 -0.60371 0.39202 -0.59074 0.3974 -0.60324 C 0.39913 -0.60718 0.39792 -0.60996 0.40087 -0.61389 C 0.40209 -0.61551 0.40417 -0.61574 0.40538 -0.61713 C 0.40677 -0.61852 0.40764 -0.62037 0.40886 -0.62176 C 0.4099 -0.62292 0.41111 -0.62385 0.41233 -0.62477 C 0.41424 -0.63195 0.41927 -0.63635 0.41927 -0.64445 " pathEditMode="relative" rAng="0" ptsTypes="ffffffffffffffffffffffffffffffffff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21 -0.00648 C 0.13368 0.00694 0.13316 0.00926 0.13941 0.0125 C 0.1434 0.01805 0.14688 0.01828 0.15139 0.02037 C 0.16285 0.01852 0.1599 0.01875 0.16806 0.01065 C 0.17396 -0.00533 0.17014 0.00324 0.1809 -0.01111 C 0.19149 -0.02477 0.19774 -0.05394 0.2099 -0.05996 C 0.21285 -0.06922 0.21459 -0.07037 0.21927 -0.0757 C 0.22014 -0.07662 0.22205 -0.07847 0.22205 -0.07824 C 0.22639 -0.07685 0.22795 -0.07084 0.23195 -0.06806 C 0.23472 -0.06273 0.23681 -0.06204 0.24011 -0.05996 C 0.24167 -0.05741 0.2434 -0.05556 0.24479 -0.05232 C 0.24705 -0.0456 0.24809 -0.03912 0.24931 -0.03148 C 0.25122 -0.01134 0.25 0.01041 0.25295 0.02986 C 0.25209 0.04444 0.25104 0.05741 0.25018 0.07222 C 0.25035 0.11389 0.25018 0.15578 0.25087 0.19768 C 0.25087 0.20092 0.25174 0.20393 0.25209 0.20741 C 0.25469 0.22916 0.25521 0.2419 0.26545 0.24815 C 0.26823 0.25278 0.27014 0.25741 0.27309 0.26041 C 0.275 0.26759 0.27743 0.2743 0.27986 0.28078 C 0.28264 0.29884 0.2882 0.31111 0.29584 0.31875 C 0.29948 0.32245 0.30365 0.32361 0.30712 0.32824 C 0.30955 0.33102 0.31181 0.33379 0.31406 0.3375 C 0.31476 0.33912 0.31563 0.34097 0.31667 0.34236 C 0.32465 0.35416 0.33507 0.36227 0.34427 0.36597 C 0.34896 0.37291 0.35209 0.37222 0.35764 0.3706 C 0.36094 0.36782 0.36285 0.36273 0.3658 0.35833 C 0.36597 0.35648 0.36597 0.35486 0.36649 0.35324 C 0.36684 0.35162 0.36736 0.35023 0.36788 0.34861 C 0.37118 0.32893 0.36684 0.33518 0.37709 0.33287 C 0.37986 0.33148 0.38524 0.32824 0.38524 0.32847 C 0.38924 0.31967 0.39497 0.31898 0.39983 0.31574 C 0.40226 0.31435 0.40434 0.31273 0.4066 0.31088 C 0.40729 0.31041 0.40903 0.30926 0.40903 0.30949 " pathEditMode="relative" rAng="0" ptsTypes="fffffffffffff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89483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Чьи детки?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276872"/>
            <a:ext cx="2317761" cy="4214641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6516216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крупные серые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2" t="5556" r="9458" b="2778"/>
          <a:stretch>
            <a:fillRect/>
          </a:stretch>
        </p:blipFill>
        <p:spPr>
          <a:xfrm>
            <a:off x="6444208" y="116631"/>
            <a:ext cx="2232248" cy="2728303"/>
          </a:xfrm>
          <a:prstGeom prst="rect">
            <a:avLst/>
          </a:prstGeom>
        </p:spPr>
      </p:pic>
      <p:pic>
        <p:nvPicPr>
          <p:cNvPr id="8" name="Рисунок 7" descr="09af64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1828804" cy="1524003"/>
          </a:xfrm>
          <a:prstGeom prst="rect">
            <a:avLst/>
          </a:prstGeom>
        </p:spPr>
      </p:pic>
      <p:pic>
        <p:nvPicPr>
          <p:cNvPr id="9" name="Рисунок 8" descr="5060a04fb7128e397eada05f537c8cb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615" r="21866" b="6667"/>
          <a:stretch>
            <a:fillRect/>
          </a:stretch>
        </p:blipFill>
        <p:spPr>
          <a:xfrm>
            <a:off x="179512" y="0"/>
            <a:ext cx="2160240" cy="2016224"/>
          </a:xfrm>
          <a:prstGeom prst="rect">
            <a:avLst/>
          </a:prstGeom>
        </p:spPr>
      </p:pic>
      <p:pic>
        <p:nvPicPr>
          <p:cNvPr id="10" name="Рисунок 9" descr="AP HART93 20Mar10 cutout_kjm5340.png"/>
          <p:cNvPicPr>
            <a:picLocks noChangeAspect="1"/>
          </p:cNvPicPr>
          <p:nvPr/>
        </p:nvPicPr>
        <p:blipFill>
          <a:blip r:embed="rId5" cstate="print"/>
          <a:srcRect l="5049" t="3125" r="4523" b="3125"/>
          <a:stretch>
            <a:fillRect/>
          </a:stretch>
        </p:blipFill>
        <p:spPr>
          <a:xfrm>
            <a:off x="6444208" y="2852936"/>
            <a:ext cx="2376264" cy="2160240"/>
          </a:xfrm>
          <a:prstGeom prst="rect">
            <a:avLst/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785" y="5013176"/>
            <a:ext cx="2659979" cy="1844824"/>
          </a:xfrm>
          <a:prstGeom prst="rect">
            <a:avLst/>
          </a:prstGeom>
        </p:spPr>
      </p:pic>
      <p:pic>
        <p:nvPicPr>
          <p:cNvPr id="13" name="Рисунок 12" descr="67c20efb3d48d5b6f8384ee68215fe4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</a:blip>
          <a:srcRect r="17398" b="8421"/>
          <a:stretch>
            <a:fillRect/>
          </a:stretch>
        </p:blipFill>
        <p:spPr>
          <a:xfrm>
            <a:off x="395536" y="4725144"/>
            <a:ext cx="1963936" cy="1633036"/>
          </a:xfrm>
          <a:prstGeom prst="ellipse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>
            <a:hlinkClick r:id="rId8" action="ppaction://hlinksldjump"/>
          </p:cNvPr>
          <p:cNvSpPr/>
          <p:nvPr/>
        </p:nvSpPr>
        <p:spPr>
          <a:xfrm>
            <a:off x="529208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0.15347 C 0.26893 0.15394 0.27743 0.1537 0.28594 0.15556 C 0.29393 0.15718 0.29809 0.17454 0.30209 0.18449 C 0.30591 0.19398 0.30921 0.19931 0.31077 0.21042 C 0.31407 0.23264 0.31268 0.25833 0.31823 0.27963 C 0.3191 0.28588 0.31945 0.29051 0.32223 0.29514 C 0.3283 0.33403 0.32292 0.29745 0.32431 0.3956 C 0.32448 0.40764 0.3257 0.41945 0.32622 0.43148 C 0.32691 0.44306 0.32587 0.45903 0.3323 0.46597 C 0.33403 0.47014 0.33559 0.47454 0.33837 0.47616 C 0.3448 0.48588 0.33785 0.47431 0.34115 0.51065 C 0.3415 0.51435 0.34497 0.51806 0.34653 0.51968 C 0.35382 0.53958 0.36598 0.54259 0.37882 0.5456 C 0.38889 0.54491 0.39896 0.54491 0.40921 0.54421 C 0.41268 0.54398 0.41719 0.52917 0.42066 0.52523 C 0.42275 0.51829 0.42674 0.51782 0.43073 0.51412 C 0.43768 0.50764 0.4323 0.51111 0.43681 0.50857 C 0.43924 0.50324 0.44167 0.49838 0.44289 0.49167 C 0.44358 0.48287 0.44393 0.47454 0.44549 0.46597 C 0.44618 0.45995 0.44688 0.45417 0.44757 0.44815 C 0.44775 0.40764 0.44757 0.36713 0.44827 0.32639 C 0.44844 0.31204 0.44948 0.30232 0.45782 0.29838 C 0.46198 0.29907 0.46632 0.29769 0.47049 0.29954 C 0.47188 0.30023 0.4724 0.31389 0.47327 0.31759 C 0.47674 0.35625 0.47431 0.39861 0.47379 0.43611 C 0.47361 0.4456 0.47223 0.45695 0.47049 0.46597 C 0.46962 0.4706 0.4658 0.47847 0.4658 0.4787 C 0.46493 0.48264 0.4632 0.48472 0.46164 0.4882 C 0.46042 0.49745 0.46111 0.49144 0.45973 0.50741 C 0.45955 0.50949 0.45834 0.51088 0.45782 0.5132 C 0.45625 0.51759 0.45573 0.52384 0.45504 0.52847 C 0.45452 0.53171 0.45417 0.53542 0.45365 0.53866 C 0.45313 0.54236 0.45226 0.55 0.45226 0.55023 C 0.45209 0.5581 0.45157 0.5662 0.45157 0.57431 C 0.45157 0.60417 0.44358 0.63843 0.46233 0.64468 C 0.47327 0.6537 0.48368 0.65741 0.49618 0.65741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C 0.00121 0.0074 0.00364 0.01689 0.00712 0.02314 C 0.00903 0.02662 0.01215 0.02893 0.01406 0.0324 C 0.01719 0.03819 0.02083 0.05277 0.02326 0.05879 C 0.0283 0.07176 0.03924 0.10092 0.04774 0.11319 C 0.0526 0.13148 0.06024 0.13657 0.07448 0.13935 C 0.07639 0.16435 0.07951 0.19213 0.09653 0.20602 C 0.0993 0.21898 0.10208 0.23889 0.10712 0.25115 C 0.11267 0.26458 0.10972 0.25439 0.11406 0.2618 C 0.12135 0.27407 0.13038 0.29676 0.13611 0.30833 C 0.1493 0.33495 0.1618 0.35578 0.18489 0.36574 C 0.2217 0.36064 0.22899 0.35671 0.26285 0.36111 C 0.26719 0.36157 0.27135 0.36481 0.27569 0.36574 C 0.28958 0.36527 0.30364 0.36574 0.31753 0.36435 C 0.32517 0.36365 0.33003 0.35208 0.33489 0.3456 C 0.34375 0.33379 0.33576 0.35023 0.34549 0.33171 C 0.3533 0.31689 0.34375 0.33264 0.34896 0.32083 C 0.35174 0.31458 0.35503 0.30856 0.35816 0.30231 C 0.36128 0.29606 0.36215 0.28842 0.3651 0.28217 C 0.36736 0.27037 0.36875 0.25833 0.37101 0.24652 C 0.37205 0.23449 0.37326 0.22268 0.37448 0.21064 C 0.37674 0.07407 0.39479 0.10023 0.36163 0.03703 C 0.35885 0.0074 0.35174 -0.02292 0.34427 -0.05116 C 0.34149 -0.07338 0.34392 -0.10417 0.33489 -0.12408 C 0.33055 -0.15023 0.33333 -0.18033 0.32448 -0.20486 C 0.32413 -0.20903 0.32309 -0.21297 0.32326 -0.21713 C 0.32465 -0.2632 0.31944 -0.29352 0.3559 -0.29468 C 0.37031 -0.29514 0.38455 -0.29468 0.39896 -0.29468 " pathEditMode="relative" ptsTypes="fffffffffffffffffff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6512E-6 C 0.00209 -0.00069 0.00417 -0.00115 0.00625 -0.00208 C 0.00938 -0.00324 0.01545 -0.00624 0.01545 -0.00624 C 0.02292 -0.01364 0.02188 -0.01272 0.03073 -0.02058 C 0.03229 -0.02197 0.03542 -0.02451 0.03542 -0.02451 C 0.03976 -0.03238 0.04479 -0.03585 0.04931 -0.04301 C 0.05591 -0.05342 0.04844 -0.04579 0.05695 -0.05319 C 0.06476 -0.06707 0.07257 -0.07747 0.08316 -0.08811 C 0.08473 -0.0895 0.0849 -0.09251 0.08629 -0.09436 C 0.08802 -0.09667 0.09028 -0.09829 0.09236 -0.10037 C 0.0974 -0.11031 0.10608 -0.11887 0.11233 -0.12696 C 0.11441 -0.12974 0.11858 -0.13529 0.11858 -0.13529 C 0.12483 -0.15264 0.11702 -0.1339 0.12934 -0.15171 C 0.13785 -0.16397 0.14497 -0.18085 0.15382 -0.19264 C 0.1592 -0.19981 0.16545 -0.20606 0.17084 -0.21323 C 0.18021 -0.22595 0.18716 -0.24167 0.19844 -0.25208 C 0.20417 -0.26318 0.20729 -0.26873 0.21545 -0.27659 C 0.22292 -0.2914 0.23334 -0.3018 0.24306 -0.3136 C 0.24688 -0.31822 0.24966 -0.32424 0.25382 -0.32794 C 0.2599 -0.33349 0.26736 -0.33788 0.27396 -0.34227 C 0.28125 -0.34736 0.29063 -0.34667 0.29844 -0.35037 C 0.31441 -0.34967 0.33039 -0.34967 0.34618 -0.34829 C 0.36042 -0.3469 0.37552 -0.34066 0.38924 -0.33603 C 0.39497 -0.33418 0.39879 -0.32979 0.40469 -0.32794 C 0.40625 -0.32655 0.40764 -0.32493 0.4092 -0.32377 C 0.41059 -0.32285 0.4125 -0.32285 0.41389 -0.32169 C 0.42587 -0.31152 0.41198 -0.31869 0.42309 -0.3136 C 0.43733 -0.29463 0.41962 -0.31637 0.43229 -0.30527 C 0.43907 -0.29926 0.44427 -0.29116 0.44931 -0.28284 C 0.4507 -0.28053 0.45243 -0.27891 0.45382 -0.27659 C 0.45608 -0.27266 0.45799 -0.2685 0.46007 -0.26434 C 0.46111 -0.26226 0.4632 -0.25832 0.4632 -0.25832 C 0.46736 -0.23982 0.46059 -0.26642 0.46927 -0.24584 C 0.47327 -0.23659 0.4724 -0.23312 0.4724 -0.2234 " pathEditMode="relative" ptsTypes="fffffffffffffff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743575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и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нельзя</a:t>
            </a:r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3501008"/>
            <a:ext cx="1727315" cy="3140968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6588224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ukhofrukty-opto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420888"/>
            <a:ext cx="1950720" cy="1280160"/>
          </a:xfrm>
          <a:prstGeom prst="rect">
            <a:avLst/>
          </a:prstGeom>
        </p:spPr>
      </p:pic>
      <p:pic>
        <p:nvPicPr>
          <p:cNvPr id="13" name="Рисунок 12" descr="6b9f216978c46ac6c51f43d8d063275a_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13" b="13182"/>
          <a:stretch>
            <a:fillRect/>
          </a:stretch>
        </p:blipFill>
        <p:spPr>
          <a:xfrm>
            <a:off x="5724128" y="1772816"/>
            <a:ext cx="2304256" cy="1428143"/>
          </a:xfrm>
          <a:prstGeom prst="rect">
            <a:avLst/>
          </a:prstGeom>
        </p:spPr>
      </p:pic>
      <p:pic>
        <p:nvPicPr>
          <p:cNvPr id="16" name="Рисунок 15" descr="a7077359fafb719b9810b43ee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7824" y="1700808"/>
            <a:ext cx="1963855" cy="1440160"/>
          </a:xfrm>
          <a:prstGeom prst="rect">
            <a:avLst/>
          </a:prstGeom>
        </p:spPr>
      </p:pic>
      <p:pic>
        <p:nvPicPr>
          <p:cNvPr id="14" name="Рисунок 13" descr="krsnd_b_9607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63" r="3186" b="6017"/>
          <a:stretch>
            <a:fillRect/>
          </a:stretch>
        </p:blipFill>
        <p:spPr>
          <a:xfrm>
            <a:off x="4738896" y="188640"/>
            <a:ext cx="1993344" cy="936104"/>
          </a:xfrm>
          <a:prstGeom prst="rect">
            <a:avLst/>
          </a:prstGeom>
        </p:spPr>
      </p:pic>
      <p:pic>
        <p:nvPicPr>
          <p:cNvPr id="15" name="Рисунок 14" descr="37485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404664"/>
            <a:ext cx="2094912" cy="1349520"/>
          </a:xfrm>
          <a:prstGeom prst="rect">
            <a:avLst/>
          </a:prstGeom>
        </p:spPr>
      </p:pic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392" y="116632"/>
            <a:ext cx="1729132" cy="1656184"/>
          </a:xfrm>
          <a:prstGeom prst="rect">
            <a:avLst/>
          </a:prstGeom>
        </p:spPr>
      </p:pic>
      <p:pic>
        <p:nvPicPr>
          <p:cNvPr id="7" name="Рисунок 6" descr="0_ad485_106a4ff0_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09120"/>
            <a:ext cx="4185557" cy="2120683"/>
          </a:xfrm>
          <a:prstGeom prst="rect">
            <a:avLst/>
          </a:prstGeom>
        </p:spPr>
      </p:pic>
      <p:pic>
        <p:nvPicPr>
          <p:cNvPr id="9" name="Рисунок 8" descr="0_ad485_106a4ff0_X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8443" y="4509120"/>
            <a:ext cx="4185557" cy="2120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899592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2292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rId9" action="ppaction://hlinksldjump"/>
          </p:cNvPr>
          <p:cNvSpPr/>
          <p:nvPr/>
        </p:nvSpPr>
        <p:spPr>
          <a:xfrm>
            <a:off x="5220072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1537 C -0.04931 0.16041 -0.03733 0.17176 -0.02934 0.17384 C -0.02326 0.17731 -0.01545 0.18125 -0.01076 0.18611 C 0.00781 0.20532 -0.00851 0.18819 0.0033 0.20347 C 0.00538 0.20625 0.00851 0.20856 0.01024 0.21157 C 0.01528 0.2206 0.00972 0.21319 0.01493 0.2199 C 0.01597 0.22384 0.01736 0.22778 0.0184 0.23194 C 0.0191 0.23773 0.02118 0.24352 0.02187 0.2493 C 0.02292 0.25926 0.02014 0.26967 0.02413 0.27893 C 0.02517 0.28125 0.02969 0.28426 0.03125 0.28611 C 0.03785 0.29259 0.04167 0.29768 0.04635 0.30532 C 0.04809 0.31227 0.05208 0.31805 0.05434 0.32477 C 0.05347 0.35046 0.06042 0.35046 0.04514 0.36157 C 0.0342 0.39514 0.04687 0.35879 0.03472 0.3868 C 0.03333 0.39028 0.03403 0.39467 0.03125 0.39722 C 0.02587 0.40185 0.02083 0.40764 0.01719 0.41342 C 0.01476 0.42153 0.01076 0.42963 0.00799 0.43796 C 0.00885 0.44861 0.0092 0.46111 0.01597 0.4706 C 0.01927 0.48403 0.01146 0.49444 0.01146 0.50833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-0.00989 -0.00232 -0.01007 -0.00533 -0.01632 -0.01551 C -0.02187 -0.03658 -0.02343 -0.04699 -0.02552 -0.06829 C -0.025 -0.09421 -0.0335 -0.14884 -0.02083 -0.18287 C -0.01649 -0.19445 -0.01354 -0.19005 -0.00104 -0.2 C 0.00677 -0.20625 0.02205 -0.22014 0.02205 -0.22014 C 0.03073 -0.23658 0.03542 -0.24699 0.04653 -0.26042 C 0.06476 -0.28241 0.09775 -0.28519 0.12101 -0.28681 C 0.13455 -0.29005 0.14809 -0.29144 0.16163 -0.29468 C 0.21354 -0.29421 0.26563 -0.29491 0.31754 -0.29306 C 0.33959 -0.29236 0.35504 -0.26852 0.37205 -0.2544 C 0.3882 -0.24097 0.4066 -0.23588 0.42448 -0.2294 C 0.429 -0.21389 0.43229 -0.2007 0.44184 -0.18912 C 0.4507 -0.17824 0.4625 -0.17153 0.47205 -0.16134 C 0.47448 -0.1588 0.47743 -0.15695 0.47917 -0.15347 C 0.48993 -0.13148 0.49288 -0.10533 0.50347 -0.0838 C 0.50469 -0.07546 0.50712 -0.06898 0.50816 -0.06042 C 0.51007 -0.02014 0.5125 0.02083 0.50591 0.06042 C 0.50764 0.07037 0.50573 0.06481 0.51285 0.0743 C 0.51372 0.07546 0.51511 0.07755 0.51511 0.07755 C 0.51806 0.09282 0.52431 0.10671 0.53264 0.11782 C 0.53386 0.12546 0.53681 0.13194 0.53837 0.13958 C 0.53872 0.14167 0.54063 0.14421 0.53959 0.1456 C 0.53854 0.14699 0.53733 0.14352 0.53611 0.14259 C 0.53073 0.12245 0.5033 0.11875 0.48959 0.11319 C 0.47761 0.10255 0.4717 0.10324 0.45816 0.09606 C 0.45695 0.09537 0.43125 0.07986 0.42448 0.07592 C 0.38577 0.05255 0.42726 0.06227 0.39532 0.04792 C 0.3816 0.04167 0.36736 0.03773 0.35347 0.03264 C 0.33472 0.02569 0.32222 0.01713 0.30591 0.00764 C 0.29184 -0.00046 0.27657 -0.00232 0.26163 -0.00463 C 0.21337 -0.00301 0.17066 -0.00347 0.12448 0.00463 C 0.09983 0.01342 0.07483 0.02153 0.05 0.0294 C 0.03195 0.04537 0.00868 0.07176 -0.01163 0.08518 C -0.02795 0.09606 -0.04583 0.10255 -0.06163 0.11458 C -0.06597 0.11782 -0.06788 0.12338 -0.07205 0.12708 C -0.07708 0.13611 -0.08021 0.14143 -0.08246 0.15185 C -0.08333 0.16018 -0.0842 0.16852 -0.08593 0.17662 C -0.08559 0.19329 -0.08593 0.20995 -0.08489 0.22639 C -0.08472 0.22778 -0.08298 0.22801 -0.08246 0.2294 C -0.08212 0.23032 -0.08246 0.23148 -0.08246 0.23264 " pathEditMode="relative" ptsTypes="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11597 C -0.01649 0.12083 -0.01441 0.12662 -0.02118 0.12986 C -0.02448 0.14236 -0.02569 0.15069 -0.02118 0.16551 C -0.02014 0.16898 -0.01424 0.17176 -0.01424 0.17199 C -0.00955 0.18495 -0.01528 0.17222 -0.00729 0.18102 C -0.0033 0.18542 -0.00087 0.19444 0.00208 0.19977 C 0.0099 0.21366 0.02222 0.21944 0.03455 0.2213 C 0.04688 0.22523 0.05938 0.22731 0.07188 0.22917 C 0.10139 0.22755 0.1309 0.22847 0.16024 0.22454 C 0.16511 0.22384 0.16892 0.21875 0.17292 0.21528 C 0.19618 0.19444 0.20504 0.15995 0.22413 0.13449 C 0.2349 0.10486 0.24497 0.07292 0.25781 0.04468 C 0.25816 0.04259 0.25799 0.04005 0.25903 0.03843 C 0.26181 0.0338 0.2783 0.01829 0.28351 0.01528 C 0.2882 0.0125 0.29358 0.01204 0.29861 0.01042 C 0.3217 0.0118 0.34566 0.01435 0.36823 0.0213 C 0.37014 0.02292 0.37205 0.02477 0.37413 0.02593 C 0.3757 0.02685 0.37743 0.02639 0.37882 0.02755 C 0.38038 0.02893 0.38177 0.03449 0.38229 0.0368 C 0.38507 0.04907 0.38594 0.06157 0.38802 0.07407 C 0.38455 0.13773 0.38629 0.13032 0.37535 0.17639 C 0.37379 0.18287 0.37118 0.19583 0.36719 0.20116 C 0.36337 0.20625 0.35434 0.21366 0.35434 0.21389 C 0.35208 0.23727 0.34861 0.25185 0.32986 0.25555 C 0.32604 0.26065 0.31719 0.26944 0.31719 0.26968 C 0.31111 0.29282 0.29219 0.30231 0.27639 0.30972 C 0.27014 0.31667 0.26354 0.32407 0.2566 0.32986 C 0.25469 0.34005 0.25313 0.34884 0.25313 0.35926 " pathEditMode="relative" rAng="0" ptsTypes="ffffffffffffffffffffffffff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51 C 0.00052 0.01181 0.00104 0.01875 -0.00035 0.02523 C -0.0007 0.02686 -0.00278 0.02616 -0.00382 0.02686 C -0.00973 0.03033 -0.01493 0.03588 -0.02118 0.03773 C -0.02466 0.03866 -0.03177 0.04074 -0.03177 0.04098 C -0.03907 0.04028 -0.04653 0.04028 -0.05382 0.03912 C -0.05886 0.0382 -0.06493 0.03426 -0.07014 0.03311 C -0.07483 0.03357 -0.07986 0.03195 -0.08403 0.03449 C -0.08716 0.03635 -0.08802 0.04167 -0.08993 0.04537 C -0.09115 0.04769 -0.09375 0.04746 -0.09566 0.04861 C -0.09896 0.05093 -0.10174 0.05417 -0.10504 0.05625 C -0.10799 0.05811 -0.11111 0.05949 -0.11424 0.06088 C -0.11684 0.06204 -0.11979 0.06273 -0.1224 0.06412 C -0.12761 0.0669 -0.13212 0.07084 -0.1375 0.07338 C -0.14948 0.08936 -0.13177 0.06667 -0.14566 0.08102 C -0.15261 0.0882 -0.1566 0.09561 -0.16545 0.09977 C -0.17309 0.11227 -0.16962 0.10718 -0.17934 0.11991 C -0.18091 0.12199 -0.18403 0.12593 -0.18403 0.12616 C -0.19098 0.14838 -0.18195 0.12199 -0.18993 0.13843 C -0.19514 0.14908 -0.19618 0.18056 -0.19809 0.19584 C -0.19775 0.19838 -0.19792 0.20116 -0.19688 0.20348 C -0.19618 0.20533 -0.18959 0.20926 -0.18872 0.20973 C -0.17986 0.21366 -0.16979 0.21574 -0.16077 0.2176 C -0.15903 0.22246 -0.1592 0.22848 -0.15729 0.23311 C -0.15382 0.24167 -0.14427 0.2419 -0.1375 0.24537 C -0.12726 0.2507 -0.11598 0.25463 -0.10504 0.25625 C -0.07396 0.27385 -0.04132 0.28982 -0.0132 0.31528 C -0.00209 0.32523 0.00625 0.34167 0.01718 0.35093 C 0.021 0.35417 0.02569 0.35463 0.02986 0.35695 C 0.04652 0.36667 0.06267 0.37385 0.07986 0.38195 C 0.09288 0.38797 0.1 0.39908 0.11128 0.40811 C 0.12916 0.42246 0.12517 0.41273 0.14392 0.42986 C 0.15087 0.43635 0.15659 0.44514 0.16354 0.45162 C 0.16979 0.45741 0.17708 0.46111 0.18333 0.46713 C 0.19791 0.48102 0.2085 0.5007 0.21718 0.5213 C 0.21788 0.5301 0.21875 0.53889 0.21944 0.54769 C 0.22066 0.56158 0.21823 0.58959 0.21823 0.58982 " pathEditMode="relative" rAng="0" ptsTypes="ffffffffffffffffffffffffffff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533 C -0.00209 0.00695 -0.00816 0.00718 -0.01372 0.00996 C -0.02465 0.01528 -0.03264 0.02431 -0.04514 0.02871 C -0.0658 0.03588 -0.06823 0.03588 -0.0882 0.04583 C -0.09636 0.05 -0.11493 0.06111 -0.12413 0.06435 C -0.15156 0.07408 -0.18212 0.07801 -0.20677 0.09838 C -0.21962 0.10903 -0.22552 0.12732 -0.23472 0.1419 C -0.24705 0.16111 -0.26354 0.175 -0.27761 0.19144 C -0.28386 0.19861 -0.28924 0.20695 -0.29514 0.21482 C -0.30816 0.23218 -0.29375 0.22431 -0.3033 0.22871 C -0.3092 0.23681 -0.31111 0.24514 -0.31493 0.25509 C -0.3165 0.26621 -0.31545 0.26181 -0.31945 0.27523 C -0.32014 0.27778 -0.32188 0.28287 -0.32188 0.2831 C -0.32084 0.34908 -0.33681 0.3713 -0.2974 0.38218 C -0.29184 0.38565 -0.28681 0.39051 -0.28108 0.39306 C -0.29983 0.39746 -0.2724 0.41042 -0.2684 0.4132 C -0.24254 0.43125 -0.21719 0.45 -0.18924 0.46111 C -0.18559 0.46621 -0.1842 0.47384 -0.18004 0.47824 C -0.17448 0.48426 -0.1658 0.48403 -0.15903 0.48611 C -0.15313 0.48796 -0.14653 0.49283 -0.14045 0.49375 C -0.12761 0.49583 -0.09584 0.49676 -0.0882 0.49699 C -0.0849 0.50116 -0.08299 0.50625 -0.08004 0.51088 " pathEditMode="relative" rAng="0" ptsTypes="fffffffffffffffffffff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C -0.02673 0.00625 -0.04843 0.00556 -0.07795 0.00764 C -0.13593 0.01158 -0.19323 0.0206 -0.25104 0.02477 C -0.27396 0.0294 -0.2967 0.03287 -0.31979 0.03565 C -0.33194 0.03889 -0.34201 0.04213 -0.35347 0.04792 C -0.36146 0.06227 -0.37725 0.05949 -0.38958 0.06204 C -0.41198 0.06042 -0.43455 0.05996 -0.45694 0.05718 C -0.46649 0.05602 -0.4776 0.0463 -0.48715 0.04329 C -0.496 0.04051 -0.50607 0.03866 -0.5151 0.03704 C -0.53003 0.03796 -0.53958 0.03658 -0.55225 0.04167 C -0.55538 0.04491 -0.55955 0.04676 -0.56163 0.05116 C -0.56319 0.0544 -0.5658 0.05996 -0.56857 0.06204 C -0.57691 0.06852 -0.58298 0.07037 -0.59184 0.07431 C -0.59566 0.07778 -0.59913 0.07847 -0.60347 0.08056 C -0.60278 0.10324 -0.60451 0.1507 -0.58715 0.16574 C -0.58177 0.17639 -0.58507 0.17384 -0.57899 0.17662 C -0.58246 0.17708 -0.58628 0.17639 -0.58958 0.17824 C -0.59132 0.17917 -0.59288 0.18195 -0.59305 0.18449 C -0.59409 0.2081 -0.59548 0.24028 -0.57899 0.25579 C -0.57552 0.27685 -0.56319 0.27685 -0.54878 0.27894 C -0.54444 0.28102 -0.54392 0.28426 -0.54062 0.2882 C -0.53975 0.2919 -0.53958 0.2956 -0.53837 0.29908 C -0.53732 0.30185 -0.53142 0.30741 -0.53142 0.30996 " pathEditMode="relative" ptsTypes="ffffffffffffffffffffff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64291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273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Снегири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ветвях, украшенных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Снежной бахромой,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Яблоки румяные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Выросли зимой.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Яблоки на яблоньке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Весело снуют.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Гусениц мороженых,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Яблоки клюют.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484784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Галчата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галчата черные,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Поднимают ссору,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Быстрые, проворные,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Распушили спинки,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черными носами,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Скачут по забору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острыми глазами.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 на пружинке.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412776"/>
            <a:ext cx="2448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Чистят клювики свои.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щеглы, чижи, синицы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проныры воробьи.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Ждут нас также терпеливо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красавцы снегири...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привыкли — не пугливы,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руками их бери!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_74cba_4c55cec6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5616624" cy="3212976"/>
          </a:xfrm>
          <a:prstGeom prst="rect">
            <a:avLst/>
          </a:prstGeom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6372200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ПРИТЧА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solidFill>
                  <a:srgbClr val="0A37C6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459797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саду сидели на скамье пожилой отец и возмужалый сын. Отец тихо любовался природой, а сын читал газету. Мимо них пролетела птичка и села недалеко на куст. Отец у сына спросил: «Что это?» Сын нехотя взглянул на птичку и ответил: </a:t>
            </a:r>
          </a:p>
          <a:p>
            <a:pPr>
              <a:lnSpc>
                <a:spcPct val="170000"/>
              </a:lnSpc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Воробей.» После чего отец приподнялся немного, посмотрел внимательнее и опять спросил: « Что это?»Сын резко ответил: « Отец, я же только что сказал – В-О-Р-О-Б-Е-Й! Зачем ты меня все время спрашиваешь?! Это воробей, сколько раз я еще могу тебе это повторять?! Тебе тяжело это запомнить?!» Старик встал и направился к дому. Вскоре он вернулся со старой тетрадью и начал читать: « Сегодня я и мой маленький сын гуляли в парке. Когда перед нами сел воробей, то мой сын спросил меня 21 раз: «Что это?». И ровно столько же раз я ответил, что это воробей. Каждый раз я обнимал его и совершенно не сердился на своего любимого маленького мальчика.» После прочитанного сын обнял своего отца и так они еще долго сидели.</a:t>
            </a:r>
          </a:p>
          <a:p>
            <a:pPr>
              <a:lnSpc>
                <a:spcPct val="170000"/>
              </a:lnSpc>
            </a:pPr>
            <a:r>
              <a:rPr lang="ru-RU" sz="6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6588224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Птицы и сети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Охотник поставил у озера сети и накрыл много птиц. Птицы были большие, подняли сеть и улетели с ней. Охотник побежал за птицами. Мужик увидал, что охотник бежит, и говорит: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И куда бежишь? Разве пешком можно догнать птицу?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Охотник сказал: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Кабы одна была птица, я бы не догнал, а теперь догоню.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и сделалось. Как пришел вечер, птицы потянули на ночлег, каждая в свою сторону: одна к лесу, другая к болоту, третья в поле; и все с сетью упали на землю, и охотник взял их.</a:t>
            </a:r>
          </a:p>
          <a:p>
            <a:pPr>
              <a:lnSpc>
                <a:spcPct val="170000"/>
              </a:lnSpc>
              <a:buNone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300192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дівчин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8520" y="5273824"/>
            <a:ext cx="1425480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14282" y="357166"/>
            <a:ext cx="2500330" cy="157161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Поиграй со мной!</a:t>
            </a: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857364"/>
            <a:ext cx="1214446" cy="2208362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286116" y="3786190"/>
            <a:ext cx="2500330" cy="157161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Послушаем вместе?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357554" y="428604"/>
            <a:ext cx="2500330" cy="157161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Почитай со мной!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429388" y="357166"/>
            <a:ext cx="2500330" cy="157161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Разгадаем вместе?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643050"/>
            <a:ext cx="1214446" cy="2208362"/>
          </a:xfrm>
          <a:prstGeom prst="rect">
            <a:avLst/>
          </a:prstGeom>
        </p:spPr>
      </p:pic>
      <p:pic>
        <p:nvPicPr>
          <p:cNvPr id="10" name="Рисунок 9" descr="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643050"/>
            <a:ext cx="1214446" cy="2208362"/>
          </a:xfrm>
          <a:prstGeom prst="rect">
            <a:avLst/>
          </a:prstGeom>
        </p:spPr>
      </p:pic>
      <p:pic>
        <p:nvPicPr>
          <p:cNvPr id="11" name="Рисунок 10" descr="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4649638"/>
            <a:ext cx="1214446" cy="2208362"/>
          </a:xfrm>
          <a:prstGeom prst="rect">
            <a:avLst/>
          </a:prstGeom>
        </p:spPr>
      </p:pic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rId8" action="ppaction://hlinksldjump"/>
          </p:cNvPr>
          <p:cNvSpPr/>
          <p:nvPr/>
        </p:nvSpPr>
        <p:spPr>
          <a:xfrm>
            <a:off x="6876256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6000760" y="3643314"/>
            <a:ext cx="3143240" cy="200026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Рекомендации к использованию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649638"/>
            <a:ext cx="1214446" cy="220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772400" cy="3384376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Угадай-ка!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mxZPkvkUXNJeUw8iaJi42H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3" y="0"/>
            <a:ext cx="4697387" cy="3068960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6300192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Пестрая крякуша ловит лягушек.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вразвалочку,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спотыкалочку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647" y="1700808"/>
            <a:ext cx="5043353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19168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6804248" y="6381328"/>
            <a:ext cx="1008112" cy="47667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7000" y="2636912"/>
            <a:ext cx="3937000" cy="3822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98072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маленькая пташка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Носит серую рубашку,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Подбирает быстро крошки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спасается от кошки.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4208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6516216" y="6309320"/>
            <a:ext cx="1008112" cy="54868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серая живёт.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гнезда не вьет.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чужих семьях вырастает.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 жизни предрекает: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кричит на ветке,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-Где вы, где вы, где вы детки!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не верьте, птица врушка!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зовут ее …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075" y="2636912"/>
            <a:ext cx="5876925" cy="4086225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28529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Голоса-птиц-Изумрудная-бронзовая-кукушка-_Chrysococcyx-maculatus_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5805264"/>
            <a:ext cx="203200" cy="203200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6" action="ppaction://hlinksldjump"/>
          </p:cNvPr>
          <p:cNvSpPr/>
          <p:nvPr/>
        </p:nvSpPr>
        <p:spPr>
          <a:xfrm>
            <a:off x="6156176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2592288" cy="2304256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607" y="476672"/>
            <a:ext cx="7129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Веселые ребусы!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ino5rp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320480" cy="61102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47664" y="2276872"/>
            <a:ext cx="226362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980728"/>
            <a:ext cx="82937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дівчин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09120"/>
            <a:ext cx="1959048" cy="2177145"/>
          </a:xfrm>
          <a:prstGeom prst="rect">
            <a:avLst/>
          </a:prstGeom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6300192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le-juice-cartoon-drinks-package-254078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836712"/>
            <a:ext cx="2993559" cy="4797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2348880"/>
            <a:ext cx="366053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івчин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365104"/>
            <a:ext cx="2060037" cy="2289377"/>
          </a:xfrm>
          <a:prstGeom prst="rect">
            <a:avLst/>
          </a:prstGeo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072462" y="6357958"/>
            <a:ext cx="1071538" cy="500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6084168" y="6429396"/>
            <a:ext cx="1000100" cy="42860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571</Words>
  <Application>Microsoft Office PowerPoint</Application>
  <PresentationFormat>Экран (4:3)</PresentationFormat>
  <Paragraphs>97</Paragraphs>
  <Slides>29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Выполнил: воспитатель МКДОУ д/с «Веснушки» Е. А. Майораш</vt:lpstr>
      <vt:lpstr>Слайд 2</vt:lpstr>
      <vt:lpstr>Слайд 3</vt:lpstr>
      <vt:lpstr>Угадай-ка!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Голоса наших птиц!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ПРИТЧА Воробей  </vt:lpstr>
      <vt:lpstr>СКАЗКА </vt:lpstr>
    </vt:vector>
  </TitlesOfParts>
  <Company>Департамент образования Ивановской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Веснушки</cp:lastModifiedBy>
  <cp:revision>94</cp:revision>
  <dcterms:created xsi:type="dcterms:W3CDTF">2017-03-01T17:10:18Z</dcterms:created>
  <dcterms:modified xsi:type="dcterms:W3CDTF">2017-04-24T14:09:30Z</dcterms:modified>
</cp:coreProperties>
</file>