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pic/201503/1280x720/kartinkijane.ru-84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8" name="Picture 4" descr="https://cdn2.arhivurokov.ru/multiurok/html/2017/12/07/s_5a293dcea63f7/76632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85728"/>
            <a:ext cx="3071834" cy="365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4071942"/>
            <a:ext cx="83582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Викторина для </a:t>
            </a:r>
            <a:r>
              <a:rPr lang="ru-RU" sz="2800" b="1" i="1" dirty="0" smtClean="0">
                <a:solidFill>
                  <a:srgbClr val="002060"/>
                </a:solidFill>
              </a:rPr>
              <a:t>дошкольников </a:t>
            </a:r>
            <a:r>
              <a:rPr lang="ru-RU" sz="2800" b="1" i="1" dirty="0" smtClean="0">
                <a:solidFill>
                  <a:srgbClr val="002060"/>
                </a:solidFill>
              </a:rPr>
              <a:t>по сказкам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А</a:t>
            </a:r>
            <a:r>
              <a:rPr lang="ru-RU" sz="2800" b="1" i="1" dirty="0" smtClean="0">
                <a:solidFill>
                  <a:srgbClr val="002060"/>
                </a:solidFill>
              </a:rPr>
              <a:t>. С. Пушкина «Что за </a:t>
            </a:r>
            <a:r>
              <a:rPr lang="ru-RU" sz="2800" b="1" i="1" dirty="0" smtClean="0">
                <a:solidFill>
                  <a:srgbClr val="002060"/>
                </a:solidFill>
              </a:rPr>
              <a:t>чудо </a:t>
            </a:r>
            <a:r>
              <a:rPr lang="ru-RU" sz="2800" b="1" i="1" dirty="0" smtClean="0">
                <a:solidFill>
                  <a:srgbClr val="002060"/>
                </a:solidFill>
              </a:rPr>
              <a:t>эти сказки</a:t>
            </a:r>
            <a:r>
              <a:rPr lang="ru-RU" sz="2800" b="1" i="1" dirty="0" smtClean="0">
                <a:solidFill>
                  <a:srgbClr val="002060"/>
                </a:solidFill>
              </a:rPr>
              <a:t>!»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Воспитатель МАДОУ детский сад №1: 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Шамсутдинова Олеся Александровна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г</a:t>
            </a:r>
            <a:r>
              <a:rPr lang="ru-RU" sz="2000" b="1" i="1" dirty="0" smtClean="0">
                <a:solidFill>
                  <a:srgbClr val="002060"/>
                </a:solidFill>
              </a:rPr>
              <a:t>ород Тюмень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2018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just"/>
            <a:endParaRPr lang="ru-RU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pic/201503/1280x720/kartinkijane.ru-84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/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458241"/>
            <a:ext cx="87154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12. Что случилось со злой царицей в конце сказки? (Она умерла)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13. Кто нанял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Балду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своим работником и за какую плату? (Поп за 3 щелчка)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14. С кем соревновался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Балда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, чтобы получить оброк? (С бесенком (чертенком)).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15. Какой фразой заканчивается «Сказка о попе и о работнике его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Балде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»? (А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Балда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говорит в укоризной: «Не гонялся бы ты, поп, за дешевизной»)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16. Как звали царя в «Сказке о Золотом петушке»?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Дадон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)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17. Кто подарил царю Золотого петушка? (Звездочет)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18. Каким возгласом оповещал Золотой петушок об опасности? («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Кири-ку-ку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! Царствуй, лежа на боку!»)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19. Какими словами заканчивается «Сказка о Золотом петушке»? (Сказка - ложь, да в ней намек! Добрым молодцам урок)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pic/201503/1280x720/kartinkijane.ru-84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/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1997128"/>
            <a:ext cx="87154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МОЛОДЦЫ!</a:t>
            </a:r>
          </a:p>
        </p:txBody>
      </p:sp>
      <p:pic>
        <p:nvPicPr>
          <p:cNvPr id="23554" name="Picture 2" descr="http://images.easyfreeclipart.com/680/19-thumbs-up-smiley-face-free-cliparts-that-you-can-download-to--680950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286124"/>
            <a:ext cx="4848225" cy="32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pic/201503/1280x720/kartinkijane.ru-84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4338" name="Picture 2" descr="https://i.ytimg.com/vi/DA9TZP3E75A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0"/>
            <a:ext cx="4286280" cy="30003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14324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Разминка:</a:t>
            </a:r>
          </a:p>
          <a:p>
            <a:pPr marL="342900" indent="-342900" algn="just"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Где родился А.С. Пушкин? (в Москве)4</a:t>
            </a:r>
          </a:p>
          <a:p>
            <a:pPr marL="342900" indent="-342900" algn="just"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Когда он родился? (6 июня 1799 года);</a:t>
            </a:r>
          </a:p>
          <a:p>
            <a:pPr marL="342900" indent="-342900" algn="just"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От кого маленький Александр узнал русские народные сказки? (от няни Арины Родионовны);</a:t>
            </a:r>
          </a:p>
          <a:p>
            <a:pPr marL="342900" indent="-342900" algn="just"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Сколько всего сказок написал поэт? (6, одну из них не закончил);</a:t>
            </a:r>
          </a:p>
          <a:p>
            <a:pPr marL="342900" indent="-342900" algn="just"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Назовите эти сказки («Сказка о царе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Салтане</a:t>
            </a:r>
            <a:r>
              <a:rPr lang="ru-RU" sz="2000" b="1" i="1" dirty="0" smtClean="0">
                <a:solidFill>
                  <a:srgbClr val="002060"/>
                </a:solidFill>
              </a:rPr>
              <a:t>, о сыне его славном и могучем богатыре князе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Гвидоне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Салтановиче</a:t>
            </a:r>
            <a:r>
              <a:rPr lang="ru-RU" sz="2000" b="1" i="1" dirty="0" smtClean="0">
                <a:solidFill>
                  <a:srgbClr val="002060"/>
                </a:solidFill>
              </a:rPr>
              <a:t> и о прекрасной царевне Лебеди», «Сказка о рыбаке и рыбке», «Сказка о мертвой царевне и о семи богатырях»,  «Сказка о золотом петушке», «Сказка о попе и о работнике его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Б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алде</a:t>
            </a:r>
            <a:r>
              <a:rPr lang="ru-RU" sz="2000" b="1" i="1" dirty="0" smtClean="0">
                <a:solidFill>
                  <a:srgbClr val="002060"/>
                </a:solidFill>
              </a:rPr>
              <a:t>»).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pic/201503/1280x720/kartinkijane.ru-84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715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Узнайте сказку по словам: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Путь-дорога,  терем, прялка, солнышко, месяц, зеркальце, ветер, свадьба. («Сказка о мертвой царевне и о семи богатырях»);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Откуп, дурачина, изба, терем, царица, корыто. («Сказка о рыбаке и рыбке»);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Базар, жадность, лошадь,  печка, оброк, море, веревка, расплата. («Сказка о попе и о работнике его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Балде</a:t>
            </a:r>
            <a:r>
              <a:rPr lang="ru-RU" sz="2000" b="1" i="1" dirty="0" smtClean="0">
                <a:solidFill>
                  <a:srgbClr val="002060"/>
                </a:solidFill>
              </a:rPr>
              <a:t>»);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Рать, воевода, мудрец, шатер,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шамаханская</a:t>
            </a:r>
            <a:r>
              <a:rPr lang="ru-RU" sz="2000" b="1" i="1" dirty="0" smtClean="0">
                <a:solidFill>
                  <a:srgbClr val="002060"/>
                </a:solidFill>
              </a:rPr>
              <a:t> царица, звездочет, петушок. («Сказка о золотом петушке»);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Окошко, царь, сестры, бочка, остров, лебедь, богатыри, белка, свадьба, расплата. («</a:t>
            </a:r>
            <a:r>
              <a:rPr lang="ru-RU" sz="2000" b="1" i="1" dirty="0" smtClean="0">
                <a:solidFill>
                  <a:srgbClr val="002060"/>
                </a:solidFill>
              </a:rPr>
              <a:t>Сказка о царе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Салтане</a:t>
            </a:r>
            <a:r>
              <a:rPr lang="ru-RU" sz="2000" b="1" i="1" dirty="0" smtClean="0">
                <a:solidFill>
                  <a:srgbClr val="002060"/>
                </a:solidFill>
              </a:rPr>
              <a:t>, о сыне его славном и могучем богатыре князе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Гвидоне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Салтановиче</a:t>
            </a:r>
            <a:r>
              <a:rPr lang="ru-RU" sz="2000" b="1" i="1" dirty="0" smtClean="0">
                <a:solidFill>
                  <a:srgbClr val="002060"/>
                </a:solidFill>
              </a:rPr>
              <a:t> и о прекрасной царевне </a:t>
            </a:r>
            <a:r>
              <a:rPr lang="ru-RU" sz="2000" b="1" i="1" dirty="0" smtClean="0">
                <a:solidFill>
                  <a:srgbClr val="002060"/>
                </a:solidFill>
              </a:rPr>
              <a:t>Лебеди»)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illustrators.ru/uploads/illustration/image/699851/main_699851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143380"/>
            <a:ext cx="2214578" cy="248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pic/201503/1280x720/kartinkijane.ru-84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Узнайте эти строчки: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Дети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должны узнать сказки и продолжить строчки.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1. Три девицы под окном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Пряли поздно вечерком.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«Кабы я была царица, -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Говорит одна девица ... –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(«То на весь крещенный мир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Приготовила б я пир»)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«Кабы я была царица, </a:t>
            </a:r>
            <a:r>
              <a:rPr lang="ru-RU" sz="2000" b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Говорит ее сестрица... –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(«</a:t>
            </a:r>
            <a:r>
              <a:rPr lang="ru-RU" sz="2000" b="1" dirty="0" smtClean="0">
                <a:solidFill>
                  <a:srgbClr val="002060"/>
                </a:solidFill>
              </a:rPr>
              <a:t>То на весь бы мир одна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Наткала б я полотна»)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«Кабы я была царица, -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Третья молвила сестрица... –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(«Я б для батюшки царя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Родила богатыря»)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www.minimy.in.ua/wp-content/uploads/2016/01/%D0%9C%D0%B0%D1%82%D1%8C-%D0%B8-%D1%81%D1%8B%D0%BD-%D1%82%D0%B5%D0%BF%D0%B5%D1%80%D1%8C-%D0%BD%D0%B0-%D0%B2%D0%BE%D0%BB%D0%B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643050"/>
            <a:ext cx="4762500" cy="356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pic/201503/1280x720/kartinkijane.ru-84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7154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Узнайте эти строчки: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2. Жил старик со своею старухой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 самого синего моря;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Они жили в ветхой землянке ровно...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(Тридцать лет и три года.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Старик ловил неводом рыбу,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Старуха пряла свою пряжу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3. «Свет мой зеркальце! Скажи...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(Да всю правду доложи: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Я ль на свете всех милее,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Всех румяней и белее</a:t>
            </a:r>
            <a:r>
              <a:rPr lang="ru-RU" sz="2000" b="1" dirty="0" smtClean="0">
                <a:solidFill>
                  <a:srgbClr val="002060"/>
                </a:solidFill>
              </a:rPr>
              <a:t>?»)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4. Навстречу ему </a:t>
            </a:r>
            <a:r>
              <a:rPr lang="ru-RU" sz="2000" b="1" dirty="0" err="1" smtClean="0">
                <a:solidFill>
                  <a:srgbClr val="002060"/>
                </a:solidFill>
              </a:rPr>
              <a:t>Балда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Идет, сам не зная куда,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«Что, батька, так рано поднялся?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Чего ты взыскался?»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Поп ему в ответ...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(Нужен мне работник: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Повар, конюх и плотник.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 где найти такого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Служителя не слишком дорогого?»)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://illustrators.ru/uploads/illustration/image/441426/main_441426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396117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pic/201503/1280x720/kartinkijane.ru-84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Узнайте сказку: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1.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иллюстрация к сказ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71546"/>
            <a:ext cx="6667547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pic/201503/1280x720/kartinkijane.ru-84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Узнайте сказку: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2.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s://cdn2.arhivurokov.ru/multiurok/html/2018/01/17/s_5a5f747b9e18d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7358114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pic/201503/1280x720/kartinkijane.ru-84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Узнайте сказку: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3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900igr.net/datai/literatura/Skazki-Pushkina/0017-010-Pochemu-baba-ostalas-u-razbitogo-kory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650085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pic/201503/1280x720/kartinkijane.ru-84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71543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Ответьте на </a:t>
            </a:r>
            <a:r>
              <a:rPr lang="ru-RU" sz="2000" b="1" dirty="0" smtClean="0">
                <a:solidFill>
                  <a:srgbClr val="002060"/>
                </a:solidFill>
              </a:rPr>
              <a:t>вопросы: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1. Куда посадили бояре молодую царицу с сыном в «Сказке о царе </a:t>
            </a:r>
            <a:r>
              <a:rPr lang="ru-RU" sz="2000" b="1" dirty="0" err="1" smtClean="0">
                <a:solidFill>
                  <a:srgbClr val="002060"/>
                </a:solidFill>
              </a:rPr>
              <a:t>Салтане</a:t>
            </a:r>
            <a:r>
              <a:rPr lang="ru-RU" sz="2000" b="1" dirty="0" smtClean="0">
                <a:solidFill>
                  <a:srgbClr val="002060"/>
                </a:solidFill>
              </a:rPr>
              <a:t>...»? (В бочку)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2. Как звали сына царя </a:t>
            </a:r>
            <a:r>
              <a:rPr lang="ru-RU" sz="2000" b="1" dirty="0" err="1" smtClean="0">
                <a:solidFill>
                  <a:srgbClr val="002060"/>
                </a:solidFill>
              </a:rPr>
              <a:t>Салтана</a:t>
            </a:r>
            <a:r>
              <a:rPr lang="ru-RU" sz="2000" b="1" dirty="0" smtClean="0">
                <a:solidFill>
                  <a:srgbClr val="002060"/>
                </a:solidFill>
              </a:rPr>
              <a:t>? (Князь </a:t>
            </a:r>
            <a:r>
              <a:rPr lang="ru-RU" sz="2000" b="1" dirty="0" err="1" smtClean="0">
                <a:solidFill>
                  <a:srgbClr val="002060"/>
                </a:solidFill>
              </a:rPr>
              <a:t>Гвидон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3. Какую песню пела белка под елкой? («Во саду ли, в огороде...»)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4. В кого и в какой последовательности превратился князь </a:t>
            </a:r>
            <a:r>
              <a:rPr lang="ru-RU" sz="2000" b="1" dirty="0" err="1" smtClean="0">
                <a:solidFill>
                  <a:srgbClr val="002060"/>
                </a:solidFill>
              </a:rPr>
              <a:t>Гвидон</a:t>
            </a:r>
            <a:r>
              <a:rPr lang="ru-RU" sz="2000" b="1" dirty="0" smtClean="0">
                <a:solidFill>
                  <a:srgbClr val="002060"/>
                </a:solidFill>
              </a:rPr>
              <a:t>? (Комар - муха - шмель)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5. Кем стали девицы по приказу </a:t>
            </a:r>
            <a:r>
              <a:rPr lang="ru-RU" sz="2000" b="1" dirty="0" err="1" smtClean="0">
                <a:solidFill>
                  <a:srgbClr val="002060"/>
                </a:solidFill>
              </a:rPr>
              <a:t>Салтана</a:t>
            </a:r>
            <a:r>
              <a:rPr lang="ru-RU" sz="2000" b="1" dirty="0" smtClean="0">
                <a:solidFill>
                  <a:srgbClr val="002060"/>
                </a:solidFill>
              </a:rPr>
              <a:t>? (Ткачихой, поварихой, царицей)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6. Сколько раз закидывал в море невод старик в тот день, когда поймал золотую рыбку? (Три раза)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7. Что поймал старик в первый и во второй раз? (Первый раз - тину, второй раз - морскую траву)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8. Назовите по порядку, что хотела от рыбки старуха? (Старуха посылала старика к рыбке пять раз. Просьбы были такие: новое корыто, изба, желание стать столбовою дворянкой, затем вольною царицей и, наконец, владычицей морскою)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9. Как звали королевича, жениха царевны в «Сказке о мертвой царевне...»? (</a:t>
            </a:r>
            <a:r>
              <a:rPr lang="ru-RU" sz="2000" b="1" dirty="0" err="1" smtClean="0">
                <a:solidFill>
                  <a:srgbClr val="002060"/>
                </a:solidFill>
              </a:rPr>
              <a:t>Елисей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10. У кого в тереме гостила пропавшая царевна? (У семи богатырей)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11. Кто помогал королевичу </a:t>
            </a:r>
            <a:r>
              <a:rPr lang="ru-RU" sz="2000" b="1" dirty="0" err="1" smtClean="0">
                <a:solidFill>
                  <a:srgbClr val="002060"/>
                </a:solidFill>
              </a:rPr>
              <a:t>Елисею</a:t>
            </a:r>
            <a:r>
              <a:rPr lang="ru-RU" sz="2000" b="1" dirty="0" smtClean="0">
                <a:solidFill>
                  <a:srgbClr val="002060"/>
                </a:solidFill>
              </a:rPr>
              <a:t> в поисках царевны? (Солнце, месяц, ветер)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884</Words>
  <Application>Microsoft Office PowerPoint</Application>
  <PresentationFormat>Экран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5</cp:revision>
  <dcterms:created xsi:type="dcterms:W3CDTF">2018-06-07T04:02:09Z</dcterms:created>
  <dcterms:modified xsi:type="dcterms:W3CDTF">2018-06-07T08:15:51Z</dcterms:modified>
</cp:coreProperties>
</file>