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7" r:id="rId8"/>
    <p:sldId id="262" r:id="rId9"/>
    <p:sldId id="263" r:id="rId10"/>
    <p:sldId id="264" r:id="rId11"/>
    <p:sldId id="287" r:id="rId12"/>
    <p:sldId id="286" r:id="rId13"/>
    <p:sldId id="265" r:id="rId14"/>
    <p:sldId id="266" r:id="rId15"/>
    <p:sldId id="268" r:id="rId16"/>
    <p:sldId id="269" r:id="rId17"/>
    <p:sldId id="270" r:id="rId18"/>
    <p:sldId id="272" r:id="rId19"/>
    <p:sldId id="273" r:id="rId20"/>
    <p:sldId id="291" r:id="rId21"/>
    <p:sldId id="274" r:id="rId22"/>
    <p:sldId id="279" r:id="rId23"/>
    <p:sldId id="295" r:id="rId24"/>
    <p:sldId id="294" r:id="rId25"/>
    <p:sldId id="296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93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80"/>
    <a:srgbClr val="FF0066"/>
    <a:srgbClr val="FF66FF"/>
    <a:srgbClr val="0000FF"/>
    <a:srgbClr val="00CCFF"/>
    <a:srgbClr val="008000"/>
    <a:srgbClr val="660066"/>
    <a:srgbClr val="A5E21E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475A-9AD1-45D4-B9CC-B9B6D0AAC41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084B-511C-41C8-A1B4-421BF9BD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86;&#1091;&#1076;\Downloads\&#1053;&#1072;&#1087;&#1080;&#1090;&#1082;&#1080;\Studiya_Detskogo_Prazdnika_Malvina_-_Fizminutka_Ani_(xMusic.me).mp3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714348" y="500042"/>
            <a:ext cx="8143932" cy="571504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1414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>Кисель.</a:t>
            </a:r>
            <a:r>
              <a:rPr lang="ru-RU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Ноуд\Downloads\Напитки\6 кис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142984"/>
            <a:ext cx="3754213" cy="3357586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6147" name="Picture 3" descr="C:\Users\Ноуд\Downloads\Напитки\6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000496" cy="3857628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55883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  <a:latin typeface="Monotype Corsiva" pitchFamily="66" charset="0"/>
              </a:rPr>
              <a:t>Квас.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Ноуд\Downloads\Напитки\i683C4G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071966" cy="3881941"/>
          </a:xfrm>
          <a:prstGeom prst="rect">
            <a:avLst/>
          </a:prstGeom>
          <a:noFill/>
          <a:ln w="57150">
            <a:solidFill>
              <a:srgbClr val="A50021"/>
            </a:solidFill>
          </a:ln>
        </p:spPr>
      </p:pic>
      <p:pic>
        <p:nvPicPr>
          <p:cNvPr id="1027" name="Picture 3" descr="C:\Users\Ноуд\Downloads\Напитки\iFR2T2YF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3727" y="2857495"/>
            <a:ext cx="4877429" cy="3681079"/>
          </a:xfrm>
          <a:prstGeom prst="round1Rect">
            <a:avLst/>
          </a:prstGeom>
          <a:noFill/>
          <a:ln w="57150">
            <a:solidFill>
              <a:srgbClr val="A50021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уд\Downloads\Напитки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81" y="357167"/>
            <a:ext cx="8236623" cy="6181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135729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B3305"/>
                </a:solidFill>
                <a:latin typeface="Monotype Corsiva" pitchFamily="66" charset="0"/>
              </a:rPr>
              <a:t>Кофе.</a:t>
            </a:r>
            <a:endParaRPr lang="ru-RU" sz="5400" b="1" dirty="0">
              <a:solidFill>
                <a:srgbClr val="6B3305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Ноуд\Downloads\Напитки\iEND0EUQ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23942"/>
            <a:ext cx="4572000" cy="3048000"/>
          </a:xfrm>
          <a:prstGeom prst="round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7172" name="Picture 4" descr="C:\Users\Ноуд\Downloads\Напитки\iRSSC9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90895"/>
            <a:ext cx="5072066" cy="3381377"/>
          </a:xfrm>
          <a:prstGeom prst="round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7173" name="Picture 5" descr="C:\Users\Ноуд\Downloads\Напитки\7,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52966"/>
            <a:ext cx="2730490" cy="2047868"/>
          </a:xfrm>
          <a:prstGeom prst="round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4414" y="-142900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Горячие напитки.</a:t>
            </a:r>
            <a:endParaRPr lang="ru-RU" sz="6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оуд\Downloads\Напитк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4293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Какао. Шоколад.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9218" name="Picture 2" descr="C:\Users\Ноуд\Downloads\Напитки\8 кака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5619789" cy="4714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219" name="Picture 3" descr="D:\МОИ ДОКУМЕНТЫ\Мои рисунки\Продукты\Какао-Люкс-порошок-ГО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2000264" cy="2667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220" name="Picture 4" descr="C:\Users\Ноуд\Downloads\Напитки\8,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876"/>
            <a:ext cx="2152648" cy="26908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МОИ ДОКУМЕНТЫ\Мои рисунки\овощей\51ed8e8613b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678765" cy="378214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2" descr="C:\Users\Ноуд\Downloads\Напитки\8,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431672"/>
            <a:ext cx="4857784" cy="3997699"/>
          </a:xfrm>
          <a:prstGeom prst="snip2Diag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-24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rgbClr val="008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Чай.</a:t>
            </a:r>
            <a:endParaRPr lang="ru-RU" sz="6600" b="1" dirty="0">
              <a:ln w="11430">
                <a:solidFill>
                  <a:srgbClr val="008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Users\Ноуд\Downloads\Напитки\9,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7" y="1019174"/>
            <a:ext cx="8322527" cy="5548351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Ноуд\Downloads\Напитки\karta-azia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право с вырезом 6"/>
          <p:cNvSpPr/>
          <p:nvPr/>
        </p:nvSpPr>
        <p:spPr>
          <a:xfrm rot="20697761">
            <a:off x="4591603" y="3371486"/>
            <a:ext cx="1785950" cy="201154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1015269">
            <a:off x="5717738" y="2931221"/>
            <a:ext cx="632368" cy="213896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414293">
            <a:off x="3714592" y="3040279"/>
            <a:ext cx="1851757" cy="207284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7030671">
            <a:off x="2779450" y="3605140"/>
            <a:ext cx="1172306" cy="219225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2370346">
            <a:off x="2804756" y="5040078"/>
            <a:ext cx="2429536" cy="165988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12861553" flipV="1">
            <a:off x="1340102" y="4748168"/>
            <a:ext cx="3717021" cy="177527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20293847">
            <a:off x="1590393" y="3004245"/>
            <a:ext cx="2558317" cy="226345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9045778" flipV="1">
            <a:off x="3981580" y="1820874"/>
            <a:ext cx="1726886" cy="217722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9408689" flipV="1">
            <a:off x="2356758" y="1843205"/>
            <a:ext cx="2926687" cy="234250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2010543">
            <a:off x="982620" y="2219523"/>
            <a:ext cx="1454989" cy="201166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5786" y="192880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8596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Москва</a:t>
            </a:r>
            <a:endParaRPr lang="ru-RU" sz="2000" b="1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оуд\Downloads\Напитки\9,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714348" y="500042"/>
            <a:ext cx="8143932" cy="571504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Ноуд\Downloads\Напитки\8,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786182" cy="2746301"/>
          </a:xfrm>
          <a:prstGeom prst="rect">
            <a:avLst/>
          </a:prstGeom>
          <a:noFill/>
        </p:spPr>
      </p:pic>
      <p:pic>
        <p:nvPicPr>
          <p:cNvPr id="1030" name="Picture 6" descr="C:\Users\Ноуд\Downloads\Напитки\12,5,2.jpg"/>
          <p:cNvPicPr>
            <a:picLocks noChangeAspect="1" noChangeArrowheads="1"/>
          </p:cNvPicPr>
          <p:nvPr/>
        </p:nvPicPr>
        <p:blipFill>
          <a:blip r:embed="rId3" cstate="print"/>
          <a:srcRect l="40659" t="5055" r="4395" b="8791"/>
          <a:stretch>
            <a:fillRect/>
          </a:stretch>
        </p:blipFill>
        <p:spPr bwMode="auto">
          <a:xfrm>
            <a:off x="6500826" y="4267682"/>
            <a:ext cx="2643206" cy="2590342"/>
          </a:xfrm>
          <a:prstGeom prst="rect">
            <a:avLst/>
          </a:prstGeom>
          <a:noFill/>
        </p:spPr>
      </p:pic>
      <p:pic>
        <p:nvPicPr>
          <p:cNvPr id="1031" name="Picture 7" descr="C:\Users\Ноуд\Downloads\Напитки\iDMDO2BDB - копия.jpg"/>
          <p:cNvPicPr>
            <a:picLocks noChangeAspect="1" noChangeArrowheads="1"/>
          </p:cNvPicPr>
          <p:nvPr/>
        </p:nvPicPr>
        <p:blipFill>
          <a:blip r:embed="rId4"/>
          <a:srcRect l="4687" r="29691"/>
          <a:stretch>
            <a:fillRect/>
          </a:stretch>
        </p:blipFill>
        <p:spPr bwMode="auto">
          <a:xfrm>
            <a:off x="-32" y="4357694"/>
            <a:ext cx="3000396" cy="2500306"/>
          </a:xfrm>
          <a:prstGeom prst="rect">
            <a:avLst/>
          </a:prstGeom>
          <a:noFill/>
        </p:spPr>
      </p:pic>
      <p:pic>
        <p:nvPicPr>
          <p:cNvPr id="1033" name="Picture 9" descr="C:\Users\Ноуд\Downloads\Напитки\9,1.jpg"/>
          <p:cNvPicPr>
            <a:picLocks noChangeAspect="1" noChangeArrowheads="1"/>
          </p:cNvPicPr>
          <p:nvPr/>
        </p:nvPicPr>
        <p:blipFill>
          <a:blip r:embed="rId5"/>
          <a:srcRect l="31961" b="2223"/>
          <a:stretch>
            <a:fillRect/>
          </a:stretch>
        </p:blipFill>
        <p:spPr bwMode="auto">
          <a:xfrm>
            <a:off x="6143636" y="0"/>
            <a:ext cx="3000364" cy="3011039"/>
          </a:xfrm>
          <a:prstGeom prst="rect">
            <a:avLst/>
          </a:prstGeom>
          <a:noFill/>
        </p:spPr>
      </p:pic>
      <p:pic>
        <p:nvPicPr>
          <p:cNvPr id="1034" name="Picture 10" descr="D:\МОИ ДОКУМЕНТЫ\Мои рисунки\овощей\s6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0"/>
            <a:ext cx="2390152" cy="2643182"/>
          </a:xfrm>
          <a:prstGeom prst="rect">
            <a:avLst/>
          </a:prstGeom>
          <a:noFill/>
        </p:spPr>
      </p:pic>
      <p:pic>
        <p:nvPicPr>
          <p:cNvPr id="1036" name="Picture 12" descr="C:\Users\Ноуд\Downloads\Напитки\i3ZV4EGR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14620"/>
            <a:ext cx="3809995" cy="2143122"/>
          </a:xfrm>
          <a:prstGeom prst="rect">
            <a:avLst/>
          </a:prstGeom>
          <a:noFill/>
        </p:spPr>
      </p:pic>
      <p:pic>
        <p:nvPicPr>
          <p:cNvPr id="1038" name="Picture 14" descr="D:\МОИ ДОКУМЕНТЫ\Мои рисунки\(R)share.png"/>
          <p:cNvPicPr>
            <a:picLocks noChangeAspect="1" noChangeArrowheads="1"/>
          </p:cNvPicPr>
          <p:nvPr/>
        </p:nvPicPr>
        <p:blipFill>
          <a:blip r:embed="rId8"/>
          <a:srcRect l="9346" t="23684" r="6542"/>
          <a:stretch>
            <a:fillRect/>
          </a:stretch>
        </p:blipFill>
        <p:spPr bwMode="auto">
          <a:xfrm>
            <a:off x="2928926" y="4786322"/>
            <a:ext cx="2071702" cy="2071678"/>
          </a:xfrm>
          <a:prstGeom prst="rect">
            <a:avLst/>
          </a:prstGeom>
          <a:noFill/>
        </p:spPr>
      </p:pic>
      <p:pic>
        <p:nvPicPr>
          <p:cNvPr id="1039" name="Picture 15" descr="C:\Users\Ноуд\Downloads\Напитки\6,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2643182"/>
            <a:ext cx="2133547" cy="2143140"/>
          </a:xfrm>
          <a:prstGeom prst="rect">
            <a:avLst/>
          </a:prstGeom>
          <a:noFill/>
        </p:spPr>
      </p:pic>
      <p:pic>
        <p:nvPicPr>
          <p:cNvPr id="19" name="Picture 11" descr="D:\МОИ ДОКУМЕНТЫ\Мои рисунки\овощей\100482232-coke-pepsi-gettyp.1910x10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2500306"/>
            <a:ext cx="3571868" cy="1870088"/>
          </a:xfrm>
          <a:prstGeom prst="rect">
            <a:avLst/>
          </a:prstGeom>
          <a:noFill/>
        </p:spPr>
      </p:pic>
      <p:pic>
        <p:nvPicPr>
          <p:cNvPr id="20" name="Picture 13" descr="C:\Users\Ноуд\Downloads\Напитки\Voda-detskaya-Babushkino-lukoshko-15-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4214818"/>
            <a:ext cx="1495425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оуд\Downloads\Напитки\026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tudiya_Detskogo_Prazdnika_Malvina_-_Fizminutka_Ani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19882"/>
            <a:ext cx="142876" cy="14287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оуд\Downloads\Напитки\9,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43404" cy="3267806"/>
          </a:xfrm>
          <a:prstGeom prst="ellipse">
            <a:avLst/>
          </a:prstGeom>
          <a:noFill/>
          <a:ln w="76200">
            <a:solidFill>
              <a:srgbClr val="FF66FF"/>
            </a:solidFill>
          </a:ln>
        </p:spPr>
      </p:pic>
      <p:pic>
        <p:nvPicPr>
          <p:cNvPr id="14339" name="Picture 3" descr="C:\Users\Ноуд\Downloads\Напитки\9,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310076" cy="3375433"/>
          </a:xfrm>
          <a:prstGeom prst="ellipse">
            <a:avLst/>
          </a:prstGeom>
          <a:noFill/>
          <a:ln w="76200">
            <a:solidFill>
              <a:srgbClr val="FF66FF"/>
            </a:solidFill>
          </a:ln>
        </p:spPr>
      </p:pic>
      <p:pic>
        <p:nvPicPr>
          <p:cNvPr id="14340" name="Picture 4" descr="C:\Users\Ноуд\Downloads\Напитки\9,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329730"/>
            <a:ext cx="4071966" cy="3299655"/>
          </a:xfrm>
          <a:prstGeom prst="ellipse">
            <a:avLst/>
          </a:prstGeom>
          <a:noFill/>
          <a:ln w="76200">
            <a:solidFill>
              <a:srgbClr val="FF66FF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оуд\Downloads\Напитки\9,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оуд\Downloads\Напитки\9,14.jpg"/>
          <p:cNvPicPr>
            <a:picLocks noChangeAspect="1" noChangeArrowheads="1"/>
          </p:cNvPicPr>
          <p:nvPr/>
        </p:nvPicPr>
        <p:blipFill>
          <a:blip r:embed="rId2"/>
          <a:srcRect l="49171" t="8984" r="10439" b="10156"/>
          <a:stretch>
            <a:fillRect/>
          </a:stretch>
        </p:blipFill>
        <p:spPr bwMode="auto">
          <a:xfrm>
            <a:off x="285720" y="250009"/>
            <a:ext cx="4214842" cy="6322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292501"/>
            <a:ext cx="40005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Раз привёз мне барин чаю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И велел его сварить.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А я отроду не знаю,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Как проклятый чай варить!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Взял тогда налил водички,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Кинул чай я весь в горшок,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Да приправил перцем, луком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И петрушки корешок.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Гости с барином плевались,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Сам он важно озверел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И, отправив на конюшню,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Меня выпороть велел.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Долго думал, удивлялся: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Чем же мог не угодить?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А потом-то догадался –</a:t>
            </a:r>
            <a:b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600" dirty="0">
                <a:solidFill>
                  <a:schemeClr val="bg1"/>
                </a:solidFill>
                <a:latin typeface="Monotype Corsiva" pitchFamily="66" charset="0"/>
              </a:rPr>
              <a:t>Чай забыл я посолить.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5355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6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заваривания чая.</a:t>
            </a:r>
          </a:p>
          <a:p>
            <a:pPr algn="ctr"/>
            <a:endParaRPr lang="ru-RU" sz="6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85794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Подать на стол чай, сахар, ...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Сполоснуть кипятком чайник для заварки чая.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Всыпать чай и залить кипятком до половины чайника.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Поставить чайник на 5-10 минут для настаивания,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прикрыв его полотенцем или специальной грелкой.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Долить чайник кипятком.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Вскипятить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воду.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Налить чай в чашку или стакан.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Долить чай кипятком.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оуд\Downloads\Напитки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756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415333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Вскипятить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воду.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оуд\Downloads\Напитки\12,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00868" cy="5453577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Сполоснуть кипятком чайник для заварки чая.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оуд\Downloads\Напитки\12,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71665"/>
            <a:ext cx="5715000" cy="3800475"/>
          </a:xfrm>
          <a:prstGeom prst="hexagon">
            <a:avLst>
              <a:gd name="adj" fmla="val 15452"/>
              <a:gd name="vf" fmla="val 115470"/>
            </a:avLst>
          </a:prstGeom>
          <a:noFill/>
          <a:ln w="76200">
            <a:solidFill>
              <a:srgbClr val="FF0066"/>
            </a:solidFill>
          </a:ln>
        </p:spPr>
      </p:pic>
      <p:pic>
        <p:nvPicPr>
          <p:cNvPr id="22531" name="Picture 3" descr="C:\Users\Ноуд\Downloads\Напитки\12,4.jpg"/>
          <p:cNvPicPr>
            <a:picLocks noChangeAspect="1" noChangeArrowheads="1"/>
          </p:cNvPicPr>
          <p:nvPr/>
        </p:nvPicPr>
        <p:blipFill>
          <a:blip r:embed="rId4"/>
          <a:srcRect r="26605"/>
          <a:stretch>
            <a:fillRect/>
          </a:stretch>
        </p:blipFill>
        <p:spPr bwMode="auto">
          <a:xfrm>
            <a:off x="4286248" y="3000372"/>
            <a:ext cx="4572032" cy="3648075"/>
          </a:xfrm>
          <a:prstGeom prst="hexagon">
            <a:avLst>
              <a:gd name="adj" fmla="val 14656"/>
              <a:gd name="vf" fmla="val 115470"/>
            </a:avLst>
          </a:prstGeom>
          <a:noFill/>
          <a:ln w="57150">
            <a:solidFill>
              <a:srgbClr val="FF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58" y="252691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Всыпать чай и залить кипятком до половины чайника.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оуд\Downloads\Напитки\12,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357298"/>
            <a:ext cx="6629400" cy="5321300"/>
          </a:xfrm>
          <a:prstGeom prst="ellipse">
            <a:avLst/>
          </a:prstGeom>
          <a:noFill/>
          <a:ln w="76200">
            <a:solidFill>
              <a:srgbClr val="80008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Поставить чайник на 5-10 минут для настаивания, прикрыв его полотенцем или специальной грелкой.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714348" y="500042"/>
            <a:ext cx="8143932" cy="571504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2585861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Напитки.</a:t>
            </a:r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715304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Долить чайник кипятком.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Налить чай в чашку или стакан.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 Долить чай кипятком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Ноуд\Downloads\Напитки\12,5,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4000528" cy="3068705"/>
          </a:xfrm>
          <a:prstGeom prst="round2DiagRect">
            <a:avLst>
              <a:gd name="adj1" fmla="val 21870"/>
              <a:gd name="adj2" fmla="val 0"/>
            </a:avLst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оуд\Downloads\Напитки\12,5,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21" y="1214422"/>
            <a:ext cx="8458221" cy="5286388"/>
          </a:xfrm>
          <a:prstGeom prst="roundRect">
            <a:avLst/>
          </a:prstGeom>
          <a:noFill/>
          <a:ln w="76200">
            <a:solidFill>
              <a:srgbClr val="80008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8. Подать на стол чай, сахар, ...</a:t>
            </a:r>
            <a:endParaRPr lang="ru-RU" sz="3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8680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Чай должен отвечать следующим требованиям</a:t>
            </a:r>
            <a:r>
              <a:rPr lang="ru-RU" sz="3200" b="1" dirty="0" smtClean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Чай должен быть прозрачным, без чаинок.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Вкус и запах, свойственные приготовленному напитку.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Цвет чая должен быть красновато-коричневый или зеленоватый.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оуд\Downloads\Напитк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379490" cy="4714884"/>
          </a:xfrm>
          <a:prstGeom prst="snip1Rect">
            <a:avLst/>
          </a:prstGeom>
          <a:noFill/>
          <a:ln w="76200">
            <a:solidFill>
              <a:srgbClr val="800080"/>
            </a:solidFill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оуд\Downloads\Напитк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6374468" cy="4651305"/>
          </a:xfrm>
          <a:prstGeom prst="roundRect">
            <a:avLst/>
          </a:prstGeom>
          <a:noFill/>
          <a:ln w="76200">
            <a:solidFill>
              <a:srgbClr val="008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5463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Чай здоровью – луч.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уд\Downloads\Напитки\9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87" y="2857496"/>
            <a:ext cx="5313133" cy="3473465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урок.</a:t>
            </a:r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14348" y="571480"/>
            <a:ext cx="7786742" cy="571504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2071678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Напиток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жидкость,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предназна-ченная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питья, компонент питания, служащий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удовлет-ворению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жажды.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71530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«Сок  жизни».</a:t>
            </a:r>
            <a:endParaRPr lang="ru-RU" sz="4800" b="1" dirty="0">
              <a:ln w="19050" cmpd="sng">
                <a:solidFill>
                  <a:srgbClr val="0000FF">
                    <a:alpha val="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Ноуд\Downloads\Напитки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715304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319743"/>
            <a:ext cx="7215238" cy="14642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Холодные</a:t>
            </a:r>
            <a:endParaRPr lang="ru-RU" sz="8000" b="1" dirty="0">
              <a:ln w="11430"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3677197"/>
            <a:ext cx="7286676" cy="14642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Горячие </a:t>
            </a:r>
            <a:endParaRPr lang="ru-RU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229248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Живая вода.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Ноуд\Downloads\Напитки\Voda-detskaya-Babushkino-lukoshko-15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95026"/>
            <a:ext cx="2220194" cy="449695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Холодные напитки</a:t>
            </a:r>
            <a:endParaRPr lang="ru-RU" sz="5400" b="1" dirty="0">
              <a:ln w="1905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093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66"/>
                </a:solidFill>
                <a:latin typeface="Monotype Corsiva" pitchFamily="66" charset="0"/>
              </a:rPr>
              <a:t>Сок.</a:t>
            </a:r>
            <a:endParaRPr lang="ru-RU" sz="4800" b="1" dirty="0">
              <a:solidFill>
                <a:srgbClr val="CC0066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Ноуд\Downloads\Напитки\4,1 фрук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50075"/>
            <a:ext cx="2914670" cy="18216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5" name="Picture 3" descr="C:\Users\Ноуд\Downloads\Напитки\4,2 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38821"/>
            <a:ext cx="2857520" cy="1904625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3076" name="Picture 4" descr="C:\Users\Ноуд\Downloads\Напитки\4,3 овощ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857761"/>
            <a:ext cx="2786082" cy="1857387"/>
          </a:xfrm>
          <a:prstGeom prst="roundRect">
            <a:avLst/>
          </a:prstGeom>
          <a:noFill/>
          <a:ln w="57150">
            <a:solidFill>
              <a:srgbClr val="0099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14744" y="114298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  фруктовые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307181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-  ягодные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521495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9900"/>
                </a:solidFill>
              </a:rPr>
              <a:t>-  овощные</a:t>
            </a:r>
            <a:endParaRPr lang="ru-RU" sz="4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52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</a:rPr>
              <a:t>Компот.</a:t>
            </a:r>
            <a:endParaRPr lang="ru-RU" sz="4400" b="1" dirty="0">
              <a:solidFill>
                <a:srgbClr val="80008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Ноуд\Downloads\Напитки\5,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5039529" cy="33575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5123" name="Picture 3" descr="C:\Users\Ноуд\Downloads\Напитки\5 комп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14744" y="3071810"/>
            <a:ext cx="5143504" cy="3434412"/>
          </a:xfrm>
          <a:prstGeom prst="snip1Rect">
            <a:avLst>
              <a:gd name="adj" fmla="val 34549"/>
            </a:avLst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151</Words>
  <Application>Microsoft Office PowerPoint</Application>
  <PresentationFormat>Экран (4:3)</PresentationFormat>
  <Paragraphs>37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Ноуд</dc:creator>
  <cp:lastModifiedBy>Ноуд</cp:lastModifiedBy>
  <cp:revision>48</cp:revision>
  <dcterms:created xsi:type="dcterms:W3CDTF">2018-04-23T09:28:51Z</dcterms:created>
  <dcterms:modified xsi:type="dcterms:W3CDTF">2018-04-25T14:07:40Z</dcterms:modified>
</cp:coreProperties>
</file>