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4" r:id="rId3"/>
    <p:sldId id="275" r:id="rId4"/>
    <p:sldId id="269" r:id="rId5"/>
    <p:sldId id="258" r:id="rId6"/>
    <p:sldId id="259" r:id="rId7"/>
    <p:sldId id="262" r:id="rId8"/>
    <p:sldId id="266" r:id="rId9"/>
    <p:sldId id="267" r:id="rId10"/>
    <p:sldId id="272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4" autoAdjust="0"/>
  </p:normalViewPr>
  <p:slideViewPr>
    <p:cSldViewPr>
      <p:cViewPr varScale="1">
        <p:scale>
          <a:sx n="51" d="100"/>
          <a:sy n="51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B4A2F4-D6BE-445E-867A-F9F35625868F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8A1A70-1593-4914-8FCD-1A9266F168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038944"/>
          </a:xfrm>
        </p:spPr>
        <p:txBody>
          <a:bodyPr>
            <a:noAutofit/>
          </a:bodyPr>
          <a:lstStyle/>
          <a:p>
            <a:pPr marL="190500"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прекрасна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и  сильна  Математики страна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 в  1 классе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211960" y="609600"/>
            <a:ext cx="4703440" cy="4800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User\Desktop\КАРТИНКИ\ХЛАМ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6936"/>
            <a:ext cx="5404965" cy="460458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548680"/>
            <a:ext cx="4355976" cy="4863978"/>
          </a:xfrm>
          <a:prstGeom prst="verticalScroll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Чтобы спорилась работа,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Начнем с «гимнастики ума»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- 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устного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счета.</a:t>
            </a:r>
            <a:endParaRPr lang="ru-RU" sz="36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41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геометрических фигур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белочкин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автомобиль?    </a:t>
            </a:r>
            <a:endParaRPr lang="ru-RU" b="1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95536" y="3577098"/>
            <a:ext cx="8352928" cy="2351753"/>
            <a:chOff x="480" y="768"/>
            <a:chExt cx="5088" cy="1488"/>
          </a:xfrm>
        </p:grpSpPr>
        <p:sp>
          <p:nvSpPr>
            <p:cNvPr id="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672" y="768"/>
              <a:ext cx="3333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540" y="1407"/>
              <a:ext cx="1429" cy="548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742" y="1074"/>
              <a:ext cx="131" cy="333"/>
            </a:xfrm>
            <a:prstGeom prst="rect">
              <a:avLst/>
            </a:prstGeom>
            <a:solidFill>
              <a:sysClr val="windowText" lastClr="000000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1286" y="816"/>
              <a:ext cx="685" cy="59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8" name="Oval 32"/>
            <p:cNvSpPr>
              <a:spLocks noChangeArrowheads="1"/>
            </p:cNvSpPr>
            <p:nvPr/>
          </p:nvSpPr>
          <p:spPr bwMode="auto">
            <a:xfrm>
              <a:off x="682" y="1837"/>
              <a:ext cx="392" cy="419"/>
            </a:xfrm>
            <a:prstGeom prst="ellipse">
              <a:avLst/>
            </a:prstGeom>
            <a:solidFill>
              <a:sysClr val="windowText" lastClr="000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1498" y="1837"/>
              <a:ext cx="393" cy="419"/>
            </a:xfrm>
            <a:prstGeom prst="ellipse">
              <a:avLst/>
            </a:prstGeom>
            <a:solidFill>
              <a:sysClr val="windowText" lastClr="000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1417" y="923"/>
              <a:ext cx="494" cy="387"/>
            </a:xfrm>
            <a:prstGeom prst="rect">
              <a:avLst/>
            </a:prstGeom>
            <a:solidFill>
              <a:srgbClr val="4F81BD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692" y="1031"/>
              <a:ext cx="231" cy="64"/>
            </a:xfrm>
            <a:prstGeom prst="rect">
              <a:avLst/>
            </a:prstGeom>
            <a:solidFill>
              <a:sysClr val="windowText" lastClr="000000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2082" y="891"/>
              <a:ext cx="1703" cy="1064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auto">
            <a:xfrm>
              <a:off x="2344" y="1805"/>
              <a:ext cx="403" cy="419"/>
            </a:xfrm>
            <a:prstGeom prst="ellipse">
              <a:avLst/>
            </a:prstGeom>
            <a:solidFill>
              <a:sysClr val="windowText" lastClr="000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3160" y="1805"/>
              <a:ext cx="403" cy="419"/>
            </a:xfrm>
            <a:prstGeom prst="ellipse">
              <a:avLst/>
            </a:prstGeom>
            <a:solidFill>
              <a:sysClr val="windowText" lastClr="000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480" y="1472"/>
              <a:ext cx="60" cy="429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3855" y="891"/>
              <a:ext cx="1713" cy="1064"/>
            </a:xfrm>
            <a:prstGeom prst="rect">
              <a:avLst/>
            </a:prstGeom>
            <a:solidFill>
              <a:srgbClr val="4BACC6">
                <a:lumMod val="75000"/>
              </a:srgbClr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auto">
            <a:xfrm>
              <a:off x="4127" y="1805"/>
              <a:ext cx="393" cy="419"/>
            </a:xfrm>
            <a:prstGeom prst="ellipse">
              <a:avLst/>
            </a:prstGeom>
            <a:solidFill>
              <a:sysClr val="windowText" lastClr="000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42"/>
            <p:cNvSpPr>
              <a:spLocks noChangeArrowheads="1"/>
            </p:cNvSpPr>
            <p:nvPr/>
          </p:nvSpPr>
          <p:spPr bwMode="auto">
            <a:xfrm>
              <a:off x="4943" y="1805"/>
              <a:ext cx="393" cy="419"/>
            </a:xfrm>
            <a:prstGeom prst="ellipse">
              <a:avLst/>
            </a:prstGeom>
            <a:solidFill>
              <a:sysClr val="windowText" lastClr="0000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2976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2160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752" y="1008"/>
              <a:ext cx="714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Rectangle 46"/>
            <p:cNvSpPr>
              <a:spLocks noChangeArrowheads="1"/>
            </p:cNvSpPr>
            <p:nvPr/>
          </p:nvSpPr>
          <p:spPr bwMode="auto">
            <a:xfrm>
              <a:off x="3936" y="1008"/>
              <a:ext cx="742" cy="684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23" name="Picture 2" descr="C:\Users\User\Desktop\КАРТИНКИ\ХЛАМ\_origin_Otrdienas-ritam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7031"/>
          <a:stretch>
            <a:fillRect/>
          </a:stretch>
        </p:blipFill>
        <p:spPr bwMode="auto">
          <a:xfrm>
            <a:off x="5398277" y="1376012"/>
            <a:ext cx="3608439" cy="2446060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смекалку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4749" y="1602772"/>
            <a:ext cx="3805084" cy="446449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Портфель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Коли можно спрятать в портфеле Васи. Какой портфель меньше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Я разрезаю  этот листок, потом еще разрезаю. На сколько частей я его порезала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?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123145" y="1640909"/>
            <a:ext cx="3841343" cy="423379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 тренировку собрались четыре человека, два человека не пришли. Сколько человек должны были прийти на тренировку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C0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26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13639798" y="5533218"/>
            <a:ext cx="45719" cy="7683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КАРТИНКИ\ХЛАМ\3276_image_very_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539552" y="541546"/>
            <a:ext cx="2782529" cy="1976285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037" y="4435851"/>
            <a:ext cx="8143568" cy="1727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интересный урок, 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белочка!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Desktop\КАРТИНКИ\ПАПКА 15\53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3" y="548680"/>
            <a:ext cx="5087160" cy="4536504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61" y="4141976"/>
            <a:ext cx="8755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95536" y="260648"/>
            <a:ext cx="8280920" cy="3816424"/>
          </a:xfrm>
          <a:prstGeom prst="horizontalScroll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вычислительных                  </a:t>
            </a:r>
          </a:p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</a:p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навыков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6611088" y="5079456"/>
            <a:ext cx="2160240" cy="1490464"/>
          </a:xfrm>
          <a:prstGeom prst="sun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188640"/>
            <a:ext cx="8568952" cy="6552728"/>
          </a:xfrm>
          <a:prstGeom prst="horizontalScroll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бразовательные:  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 навыки счета в пределах   10;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коррекционно-развивающие: 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оррекция и развитие  логического мышления  на основе упр. в анализе-синтезе;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оспитательные: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уважительного отношения к предмету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63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белочка пришла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ожерелье принесла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КАРТИНКИ\ПАПКА 15\4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321">
            <a:off x="450614" y="1986292"/>
            <a:ext cx="2905015" cy="24450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/>
          <p:cNvSpPr/>
          <p:nvPr/>
        </p:nvSpPr>
        <p:spPr>
          <a:xfrm rot="989656">
            <a:off x="1890007" y="4893591"/>
            <a:ext cx="1310879" cy="114779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олнце 8"/>
          <p:cNvSpPr/>
          <p:nvPr/>
        </p:nvSpPr>
        <p:spPr>
          <a:xfrm rot="1487389">
            <a:off x="3563885" y="3814103"/>
            <a:ext cx="1299752" cy="105228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4085303" y="5702434"/>
            <a:ext cx="1134769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-2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7352958" y="5403210"/>
            <a:ext cx="1342978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лнце 11"/>
          <p:cNvSpPr/>
          <p:nvPr/>
        </p:nvSpPr>
        <p:spPr>
          <a:xfrm rot="20585692">
            <a:off x="7512497" y="2893104"/>
            <a:ext cx="1338441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5516081" y="4021585"/>
            <a:ext cx="1288167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147484" y="4616245"/>
            <a:ext cx="824116" cy="1432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-2556792" y="26064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915816" y="4660490"/>
            <a:ext cx="1169487" cy="781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-2297709" y="626806"/>
            <a:ext cx="198117" cy="91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-2556792" y="260648"/>
            <a:ext cx="79063" cy="137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96544" y="4797152"/>
            <a:ext cx="150304" cy="1063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947994" y="4797152"/>
            <a:ext cx="1136174" cy="12506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444208" y="4581128"/>
            <a:ext cx="1418456" cy="11015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125544" y="3645024"/>
            <a:ext cx="95436" cy="1835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Солнце 29"/>
          <p:cNvSpPr/>
          <p:nvPr/>
        </p:nvSpPr>
        <p:spPr>
          <a:xfrm rot="463371">
            <a:off x="502560" y="5685357"/>
            <a:ext cx="1168569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1475656" y="5692878"/>
            <a:ext cx="854589" cy="354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48264" y="2982832"/>
            <a:ext cx="809388" cy="3355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5373216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30424" y="1567168"/>
            <a:ext cx="2736304" cy="4742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КАРТИНКИ\ЦВЕТЫ\188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925" y="609600"/>
            <a:ext cx="4800600" cy="4800600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79512" y="116632"/>
            <a:ext cx="3375248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стихах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383698"/>
            <a:ext cx="4211960" cy="496855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пушистых кошечки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Улеглись в лукошечке.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одна к ним прибежала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вместе кошек стало?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 в кусты зашла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подосиновик нашла,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лисички, боровик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зеленый маховик.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нашла грибов?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ответ готов?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988552" y="548679"/>
            <a:ext cx="1217332" cy="39521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C:\Users\User\Desktop\КАРТИНКИ\ЗОЛОТАЯ ОСЕНЬ\ОСЕНЬ\391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505" y="3320988"/>
            <a:ext cx="4341967" cy="3240360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АРТИНКИ\ЗОЛОТАЯ ОСЕНЬ\grib_1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82" y="3849807"/>
            <a:ext cx="1595496" cy="1440160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АРТИНКИ\ЗОЛОТАЯ ОСЕНЬ\dari_prirodi_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93" y="5053555"/>
            <a:ext cx="1646952" cy="151216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КАРТИНКИ\ЗОЛОТАЯ ОСЕНЬ\7d5_9hlKn9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120081" cy="367240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КАРТИНКИ\ЗОЛОТАЯ ОСЕНЬ\naperekor_oseni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2305277"/>
            <a:ext cx="1872208" cy="1764196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611560" y="188640"/>
            <a:ext cx="8424936" cy="216024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грибочков в кладовой у белочки?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36339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Хомка-</a:t>
            </a:r>
            <a:r>
              <a:rPr lang="ru-RU" alt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хомячок,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Полосатенький бочок.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 раненько встает,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Щечки моет,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Шейку трет.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Подметает </a:t>
            </a:r>
            <a:r>
              <a:rPr lang="ru-RU" alt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хатку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выходит на зарядку.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 хочет сильным стать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115616" y="260648"/>
            <a:ext cx="7632848" cy="172819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2" y="373148"/>
            <a:ext cx="8130766" cy="9062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БУДЕТ?     Сосчитайте!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есятиугольник 2"/>
          <p:cNvSpPr/>
          <p:nvPr/>
        </p:nvSpPr>
        <p:spPr>
          <a:xfrm>
            <a:off x="899592" y="2802195"/>
            <a:ext cx="1656184" cy="1490902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10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-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771800" y="1844824"/>
            <a:ext cx="1805402" cy="937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71800" y="3140968"/>
            <a:ext cx="19988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15816" y="3768781"/>
            <a:ext cx="1512168" cy="52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2-конечная звезда 16"/>
          <p:cNvSpPr/>
          <p:nvPr/>
        </p:nvSpPr>
        <p:spPr>
          <a:xfrm>
            <a:off x="4927715" y="1091382"/>
            <a:ext cx="1061884" cy="89745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12-конечная звезда 20"/>
          <p:cNvSpPr/>
          <p:nvPr/>
        </p:nvSpPr>
        <p:spPr>
          <a:xfrm>
            <a:off x="4868722" y="2566218"/>
            <a:ext cx="914400" cy="79077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12-конечная звезда 24"/>
          <p:cNvSpPr/>
          <p:nvPr/>
        </p:nvSpPr>
        <p:spPr>
          <a:xfrm>
            <a:off x="4577202" y="4195718"/>
            <a:ext cx="914400" cy="81745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4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483768" y="4195719"/>
            <a:ext cx="966467" cy="1249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2-конечная звезда 34"/>
          <p:cNvSpPr/>
          <p:nvPr/>
        </p:nvSpPr>
        <p:spPr>
          <a:xfrm>
            <a:off x="3450235" y="5445224"/>
            <a:ext cx="914400" cy="77210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6" name="12-конечная звезда 45"/>
          <p:cNvSpPr/>
          <p:nvPr/>
        </p:nvSpPr>
        <p:spPr>
          <a:xfrm>
            <a:off x="6156176" y="3332124"/>
            <a:ext cx="914400" cy="69881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=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8" name="12-конечная звезда 47"/>
          <p:cNvSpPr/>
          <p:nvPr/>
        </p:nvSpPr>
        <p:spPr>
          <a:xfrm>
            <a:off x="7611134" y="4746731"/>
            <a:ext cx="914400" cy="70390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12-конечная звезда 48"/>
          <p:cNvSpPr/>
          <p:nvPr/>
        </p:nvSpPr>
        <p:spPr>
          <a:xfrm>
            <a:off x="7837512" y="2313374"/>
            <a:ext cx="914400" cy="71537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12-конечная звезда 49"/>
          <p:cNvSpPr/>
          <p:nvPr/>
        </p:nvSpPr>
        <p:spPr>
          <a:xfrm>
            <a:off x="7380312" y="883568"/>
            <a:ext cx="914400" cy="85324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12-конечная звезда 50"/>
          <p:cNvSpPr/>
          <p:nvPr/>
        </p:nvSpPr>
        <p:spPr>
          <a:xfrm>
            <a:off x="6156176" y="5760132"/>
            <a:ext cx="914400" cy="76521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6732240" y="1844824"/>
            <a:ext cx="504056" cy="1273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444208" y="4293097"/>
            <a:ext cx="169168" cy="1284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/>
          <p:nvPr/>
        </p:nvCxnSpPr>
        <p:spPr>
          <a:xfrm flipV="1">
            <a:off x="7236296" y="3140969"/>
            <a:ext cx="766936" cy="406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>
            <a:off x="7092280" y="4195718"/>
            <a:ext cx="734947" cy="561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831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омогите   белочке 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Собрать     ИГРУШКУ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64904"/>
            <a:ext cx="27363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ольцо 3"/>
          <p:cNvSpPr/>
          <p:nvPr/>
        </p:nvSpPr>
        <p:spPr>
          <a:xfrm>
            <a:off x="4139952" y="4364752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2750096" y="5220220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393540"/>
            <a:ext cx="648072" cy="144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КАРТИНКИ\ЗОЛОТАЯ ОСЕНЬ\4oyup8nfk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752528" cy="280796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6228184" y="4581128"/>
            <a:ext cx="936104" cy="53529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ольцо 7"/>
          <p:cNvSpPr/>
          <p:nvPr/>
        </p:nvSpPr>
        <p:spPr>
          <a:xfrm>
            <a:off x="5940152" y="5677420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198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И прекрасна    и  сильна  Математики страна                                    в  1 классе</vt:lpstr>
      <vt:lpstr>Презентация PowerPoint</vt:lpstr>
      <vt:lpstr>Презентация PowerPoint</vt:lpstr>
      <vt:lpstr>В гости белочка пришла                             ожерелье принесла</vt:lpstr>
      <vt:lpstr>      </vt:lpstr>
      <vt:lpstr>         </vt:lpstr>
      <vt:lpstr>Презентация PowerPoint</vt:lpstr>
      <vt:lpstr>СКОЛЬКО БУДЕТ?     Сосчитайте!</vt:lpstr>
      <vt:lpstr>помогите   белочке                                         Собрать     ИГРУШКУ </vt:lpstr>
      <vt:lpstr>Из каких геометрических фигур сложен белочкин    автомобиль?    </vt:lpstr>
      <vt:lpstr>            Задачи на смекалку</vt:lpstr>
      <vt:lpstr>    спасибо за интересный урок,                                                                   белочка!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счет</dc:title>
  <dc:creator>User</dc:creator>
  <cp:lastModifiedBy>User</cp:lastModifiedBy>
  <cp:revision>53</cp:revision>
  <dcterms:created xsi:type="dcterms:W3CDTF">2017-03-04T07:24:16Z</dcterms:created>
  <dcterms:modified xsi:type="dcterms:W3CDTF">2017-08-17T06:58:37Z</dcterms:modified>
</cp:coreProperties>
</file>