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4982A-53D3-47EE-A74D-3E90A2AC9A3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07B728-B39C-4760-AF33-1FCA9AAB2CD4}">
      <dgm:prSet phldrT="[Текст]"/>
      <dgm:spPr/>
      <dgm:t>
        <a:bodyPr/>
        <a:lstStyle/>
        <a:p>
          <a:r>
            <a:rPr lang="ru-RU" dirty="0" smtClean="0"/>
            <a:t>Родители + педагоги</a:t>
          </a:r>
          <a:endParaRPr lang="ru-RU" dirty="0"/>
        </a:p>
      </dgm:t>
    </dgm:pt>
    <dgm:pt modelId="{586BDC69-B4CA-4F1C-B3E6-81B440C28B66}" type="parTrans" cxnId="{C039372A-9EF2-44B6-AD48-5100D8536CE3}">
      <dgm:prSet/>
      <dgm:spPr/>
      <dgm:t>
        <a:bodyPr/>
        <a:lstStyle/>
        <a:p>
          <a:endParaRPr lang="ru-RU"/>
        </a:p>
      </dgm:t>
    </dgm:pt>
    <dgm:pt modelId="{C200EDE7-C646-4CBC-ADEF-A5FA2958ED97}" type="sibTrans" cxnId="{C039372A-9EF2-44B6-AD48-5100D8536CE3}">
      <dgm:prSet/>
      <dgm:spPr/>
      <dgm:t>
        <a:bodyPr/>
        <a:lstStyle/>
        <a:p>
          <a:endParaRPr lang="ru-RU"/>
        </a:p>
      </dgm:t>
    </dgm:pt>
    <dgm:pt modelId="{861F4563-83D5-4195-9B30-78529F4C2EBE}">
      <dgm:prSet phldrT="[Текст]"/>
      <dgm:spPr/>
      <dgm:t>
        <a:bodyPr/>
        <a:lstStyle/>
        <a:p>
          <a:r>
            <a:rPr lang="ru-RU" dirty="0" smtClean="0"/>
            <a:t>Помогай товарищу</a:t>
          </a:r>
          <a:endParaRPr lang="ru-RU" dirty="0"/>
        </a:p>
      </dgm:t>
    </dgm:pt>
    <dgm:pt modelId="{87F6D9F4-EF47-43EE-A98C-FAC128034ABD}" type="parTrans" cxnId="{40772A16-701C-4E7A-A42F-95530DB0171B}">
      <dgm:prSet/>
      <dgm:spPr/>
      <dgm:t>
        <a:bodyPr/>
        <a:lstStyle/>
        <a:p>
          <a:endParaRPr lang="ru-RU"/>
        </a:p>
      </dgm:t>
    </dgm:pt>
    <dgm:pt modelId="{77B8CC17-A0E6-4BC0-A8F7-9EAE50AF4038}" type="sibTrans" cxnId="{40772A16-701C-4E7A-A42F-95530DB0171B}">
      <dgm:prSet/>
      <dgm:spPr/>
      <dgm:t>
        <a:bodyPr/>
        <a:lstStyle/>
        <a:p>
          <a:endParaRPr lang="ru-RU"/>
        </a:p>
      </dgm:t>
    </dgm:pt>
    <dgm:pt modelId="{77BB8444-51FE-4023-92D3-E02934092372}">
      <dgm:prSet phldrT="[Текст]"/>
      <dgm:spPr/>
      <dgm:t>
        <a:bodyPr/>
        <a:lstStyle/>
        <a:p>
          <a:r>
            <a:rPr lang="ru-RU" dirty="0" smtClean="0"/>
            <a:t>Делись с товарищем</a:t>
          </a:r>
          <a:endParaRPr lang="ru-RU" dirty="0"/>
        </a:p>
      </dgm:t>
    </dgm:pt>
    <dgm:pt modelId="{F908A333-6454-4706-8562-BFF43A34234C}" type="parTrans" cxnId="{B55B46DE-327A-4E8F-9376-00796DB2FCA8}">
      <dgm:prSet/>
      <dgm:spPr/>
      <dgm:t>
        <a:bodyPr/>
        <a:lstStyle/>
        <a:p>
          <a:endParaRPr lang="ru-RU"/>
        </a:p>
      </dgm:t>
    </dgm:pt>
    <dgm:pt modelId="{A1399AF5-CD55-4BCC-9D13-CA600B3618A6}" type="sibTrans" cxnId="{B55B46DE-327A-4E8F-9376-00796DB2FCA8}">
      <dgm:prSet/>
      <dgm:spPr/>
      <dgm:t>
        <a:bodyPr/>
        <a:lstStyle/>
        <a:p>
          <a:endParaRPr lang="ru-RU"/>
        </a:p>
      </dgm:t>
    </dgm:pt>
    <dgm:pt modelId="{F0A68952-AA1A-4C46-993D-513ED686F8B7}">
      <dgm:prSet phldrT="[Текст]"/>
      <dgm:spPr/>
      <dgm:t>
        <a:bodyPr/>
        <a:lstStyle/>
        <a:p>
          <a:r>
            <a:rPr lang="ru-RU" dirty="0" smtClean="0"/>
            <a:t>Останови товарища</a:t>
          </a:r>
          <a:endParaRPr lang="ru-RU" dirty="0"/>
        </a:p>
      </dgm:t>
    </dgm:pt>
    <dgm:pt modelId="{32F0C0BB-783D-4EC2-86D4-738366D9F71C}" type="parTrans" cxnId="{C405FD5A-66B3-40F6-9D95-1032114E9BBF}">
      <dgm:prSet/>
      <dgm:spPr/>
      <dgm:t>
        <a:bodyPr/>
        <a:lstStyle/>
        <a:p>
          <a:endParaRPr lang="ru-RU"/>
        </a:p>
      </dgm:t>
    </dgm:pt>
    <dgm:pt modelId="{EF363BAE-F973-4D20-A243-B088E3769307}" type="sibTrans" cxnId="{C405FD5A-66B3-40F6-9D95-1032114E9BBF}">
      <dgm:prSet/>
      <dgm:spPr/>
      <dgm:t>
        <a:bodyPr/>
        <a:lstStyle/>
        <a:p>
          <a:endParaRPr lang="ru-RU"/>
        </a:p>
      </dgm:t>
    </dgm:pt>
    <dgm:pt modelId="{07E5690B-02AE-49EC-98AF-9CC8F35FBD65}">
      <dgm:prSet phldrT="[Текст]"/>
      <dgm:spPr/>
      <dgm:t>
        <a:bodyPr/>
        <a:lstStyle/>
        <a:p>
          <a:r>
            <a:rPr lang="ru-RU" dirty="0" smtClean="0"/>
            <a:t>Не </a:t>
          </a:r>
          <a:r>
            <a:rPr lang="ru-RU" baseline="0" dirty="0" smtClean="0"/>
            <a:t>ссорься</a:t>
          </a:r>
          <a:r>
            <a:rPr lang="ru-RU" dirty="0" smtClean="0"/>
            <a:t>  с друзьями</a:t>
          </a:r>
          <a:endParaRPr lang="ru-RU" dirty="0"/>
        </a:p>
      </dgm:t>
    </dgm:pt>
    <dgm:pt modelId="{989269CA-C7DD-41FE-A902-94041E4D76BD}" type="parTrans" cxnId="{ED0E27CD-23BD-4969-AC5A-29234884431A}">
      <dgm:prSet/>
      <dgm:spPr/>
      <dgm:t>
        <a:bodyPr/>
        <a:lstStyle/>
        <a:p>
          <a:endParaRPr lang="ru-RU"/>
        </a:p>
      </dgm:t>
    </dgm:pt>
    <dgm:pt modelId="{9632AE45-EB9B-4698-8405-A92E505192CA}" type="sibTrans" cxnId="{ED0E27CD-23BD-4969-AC5A-29234884431A}">
      <dgm:prSet/>
      <dgm:spPr/>
      <dgm:t>
        <a:bodyPr/>
        <a:lstStyle/>
        <a:p>
          <a:endParaRPr lang="ru-RU"/>
        </a:p>
      </dgm:t>
    </dgm:pt>
    <dgm:pt modelId="{1B59D4EF-6C47-4587-A750-8BDD8CEFAAA2}">
      <dgm:prSet/>
      <dgm:spPr/>
      <dgm:t>
        <a:bodyPr/>
        <a:lstStyle/>
        <a:p>
          <a:r>
            <a:rPr lang="ru-RU" dirty="0" smtClean="0"/>
            <a:t>Не зазнавайся</a:t>
          </a:r>
          <a:endParaRPr lang="ru-RU" dirty="0"/>
        </a:p>
      </dgm:t>
    </dgm:pt>
    <dgm:pt modelId="{E7953D04-316F-4762-AE51-586D5B0813F3}" type="parTrans" cxnId="{B1985418-4530-403D-95B0-2BE71E1883C9}">
      <dgm:prSet/>
      <dgm:spPr/>
      <dgm:t>
        <a:bodyPr/>
        <a:lstStyle/>
        <a:p>
          <a:endParaRPr lang="ru-RU"/>
        </a:p>
      </dgm:t>
    </dgm:pt>
    <dgm:pt modelId="{30D03523-BF72-4D1B-B4CC-7451F2E907E7}" type="sibTrans" cxnId="{B1985418-4530-403D-95B0-2BE71E1883C9}">
      <dgm:prSet/>
      <dgm:spPr/>
      <dgm:t>
        <a:bodyPr/>
        <a:lstStyle/>
        <a:p>
          <a:endParaRPr lang="ru-RU"/>
        </a:p>
      </dgm:t>
    </dgm:pt>
    <dgm:pt modelId="{34B4B181-590F-4862-9AD7-56941EF019CD}">
      <dgm:prSet/>
      <dgm:spPr/>
      <dgm:t>
        <a:bodyPr/>
        <a:lstStyle/>
        <a:p>
          <a:r>
            <a:rPr lang="ru-RU" dirty="0" smtClean="0"/>
            <a:t>Умей принимать помощь</a:t>
          </a:r>
          <a:endParaRPr lang="ru-RU" dirty="0"/>
        </a:p>
      </dgm:t>
    </dgm:pt>
    <dgm:pt modelId="{3780BDC3-B422-4DF6-A815-80545478794D}" type="parTrans" cxnId="{EB260A5D-A947-47BE-BA67-4FA8A9BABB85}">
      <dgm:prSet/>
      <dgm:spPr/>
      <dgm:t>
        <a:bodyPr/>
        <a:lstStyle/>
        <a:p>
          <a:endParaRPr lang="ru-RU"/>
        </a:p>
      </dgm:t>
    </dgm:pt>
    <dgm:pt modelId="{36E2E1E9-C663-4FB0-B9DB-D7E9E07712EE}" type="sibTrans" cxnId="{EB260A5D-A947-47BE-BA67-4FA8A9BABB85}">
      <dgm:prSet/>
      <dgm:spPr/>
      <dgm:t>
        <a:bodyPr/>
        <a:lstStyle/>
        <a:p>
          <a:endParaRPr lang="ru-RU"/>
        </a:p>
      </dgm:t>
    </dgm:pt>
    <dgm:pt modelId="{7B7E8C1C-D720-47A2-A123-3941DB041956}" type="pres">
      <dgm:prSet presAssocID="{F134982A-53D3-47EE-A74D-3E90A2AC9A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4F8A94-28DB-429F-A24C-C5E4B3F2A0C7}" type="pres">
      <dgm:prSet presAssocID="{9507B728-B39C-4760-AF33-1FCA9AAB2CD4}" presName="centerShape" presStyleLbl="node0" presStyleIdx="0" presStyleCnt="1"/>
      <dgm:spPr/>
      <dgm:t>
        <a:bodyPr/>
        <a:lstStyle/>
        <a:p>
          <a:endParaRPr lang="ru-RU"/>
        </a:p>
      </dgm:t>
    </dgm:pt>
    <dgm:pt modelId="{C4915A89-14B6-4307-B161-6173FCD76A55}" type="pres">
      <dgm:prSet presAssocID="{87F6D9F4-EF47-43EE-A98C-FAC128034ABD}" presName="Name9" presStyleLbl="parChTrans1D2" presStyleIdx="0" presStyleCnt="6"/>
      <dgm:spPr/>
      <dgm:t>
        <a:bodyPr/>
        <a:lstStyle/>
        <a:p>
          <a:endParaRPr lang="ru-RU"/>
        </a:p>
      </dgm:t>
    </dgm:pt>
    <dgm:pt modelId="{39D9221C-2F90-4855-92D2-CA8A1F9CDB60}" type="pres">
      <dgm:prSet presAssocID="{87F6D9F4-EF47-43EE-A98C-FAC128034ABD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532F573-49F8-42FC-8922-1FEBC182202E}" type="pres">
      <dgm:prSet presAssocID="{861F4563-83D5-4195-9B30-78529F4C2EB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15623-6BBE-4BEC-B3EF-855331983AE1}" type="pres">
      <dgm:prSet presAssocID="{F908A333-6454-4706-8562-BFF43A34234C}" presName="Name9" presStyleLbl="parChTrans1D2" presStyleIdx="1" presStyleCnt="6"/>
      <dgm:spPr/>
      <dgm:t>
        <a:bodyPr/>
        <a:lstStyle/>
        <a:p>
          <a:endParaRPr lang="ru-RU"/>
        </a:p>
      </dgm:t>
    </dgm:pt>
    <dgm:pt modelId="{9E22FD94-DC5F-44A9-9E51-B6046312B825}" type="pres">
      <dgm:prSet presAssocID="{F908A333-6454-4706-8562-BFF43A34234C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901AE17-53CD-487C-BFA3-2DE9C8A814E3}" type="pres">
      <dgm:prSet presAssocID="{77BB8444-51FE-4023-92D3-E0293409237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DE74B-CB61-4540-B663-1025218EE222}" type="pres">
      <dgm:prSet presAssocID="{32F0C0BB-783D-4EC2-86D4-738366D9F71C}" presName="Name9" presStyleLbl="parChTrans1D2" presStyleIdx="2" presStyleCnt="6"/>
      <dgm:spPr/>
      <dgm:t>
        <a:bodyPr/>
        <a:lstStyle/>
        <a:p>
          <a:endParaRPr lang="ru-RU"/>
        </a:p>
      </dgm:t>
    </dgm:pt>
    <dgm:pt modelId="{24491271-C5C9-47A7-A24F-EC2412E5506D}" type="pres">
      <dgm:prSet presAssocID="{32F0C0BB-783D-4EC2-86D4-738366D9F71C}" presName="connTx" presStyleLbl="parChTrans1D2" presStyleIdx="2" presStyleCnt="6"/>
      <dgm:spPr/>
      <dgm:t>
        <a:bodyPr/>
        <a:lstStyle/>
        <a:p>
          <a:endParaRPr lang="ru-RU"/>
        </a:p>
      </dgm:t>
    </dgm:pt>
    <dgm:pt modelId="{314C24C5-ABC4-4648-9F9C-332CC7DC2B73}" type="pres">
      <dgm:prSet presAssocID="{F0A68952-AA1A-4C46-993D-513ED686F8B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D5EB8-D2A5-4D42-9656-567F4A51C9A8}" type="pres">
      <dgm:prSet presAssocID="{989269CA-C7DD-41FE-A902-94041E4D76BD}" presName="Name9" presStyleLbl="parChTrans1D2" presStyleIdx="3" presStyleCnt="6"/>
      <dgm:spPr/>
      <dgm:t>
        <a:bodyPr/>
        <a:lstStyle/>
        <a:p>
          <a:endParaRPr lang="ru-RU"/>
        </a:p>
      </dgm:t>
    </dgm:pt>
    <dgm:pt modelId="{A5387CCC-EEF7-4B70-B2DD-0DB48438CA5B}" type="pres">
      <dgm:prSet presAssocID="{989269CA-C7DD-41FE-A902-94041E4D76B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BF67021-42FA-44D3-9C2E-2D29F0923A4C}" type="pres">
      <dgm:prSet presAssocID="{07E5690B-02AE-49EC-98AF-9CC8F35FBD6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F1464-FE5C-47B0-BDD2-F6A90B2AFF90}" type="pres">
      <dgm:prSet presAssocID="{E7953D04-316F-4762-AE51-586D5B0813F3}" presName="Name9" presStyleLbl="parChTrans1D2" presStyleIdx="4" presStyleCnt="6"/>
      <dgm:spPr/>
      <dgm:t>
        <a:bodyPr/>
        <a:lstStyle/>
        <a:p>
          <a:endParaRPr lang="ru-RU"/>
        </a:p>
      </dgm:t>
    </dgm:pt>
    <dgm:pt modelId="{6F3FB856-5ADA-4CD4-9C16-21DA9B1DF536}" type="pres">
      <dgm:prSet presAssocID="{E7953D04-316F-4762-AE51-586D5B0813F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7EBFFB44-CAAC-474A-AB4B-6CA48D944408}" type="pres">
      <dgm:prSet presAssocID="{1B59D4EF-6C47-4587-A750-8BDD8CEFAAA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F7730-F9B9-4853-9DB9-BFA87D4C59F4}" type="pres">
      <dgm:prSet presAssocID="{3780BDC3-B422-4DF6-A815-80545478794D}" presName="Name9" presStyleLbl="parChTrans1D2" presStyleIdx="5" presStyleCnt="6"/>
      <dgm:spPr/>
      <dgm:t>
        <a:bodyPr/>
        <a:lstStyle/>
        <a:p>
          <a:endParaRPr lang="ru-RU"/>
        </a:p>
      </dgm:t>
    </dgm:pt>
    <dgm:pt modelId="{7CBD5E19-668B-4E63-B6D2-15D66116A63E}" type="pres">
      <dgm:prSet presAssocID="{3780BDC3-B422-4DF6-A815-80545478794D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EB4E056-0430-4889-BE87-F7F9B1D3049E}" type="pres">
      <dgm:prSet presAssocID="{34B4B181-590F-4862-9AD7-56941EF019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260A5D-A947-47BE-BA67-4FA8A9BABB85}" srcId="{9507B728-B39C-4760-AF33-1FCA9AAB2CD4}" destId="{34B4B181-590F-4862-9AD7-56941EF019CD}" srcOrd="5" destOrd="0" parTransId="{3780BDC3-B422-4DF6-A815-80545478794D}" sibTransId="{36E2E1E9-C663-4FB0-B9DB-D7E9E07712EE}"/>
    <dgm:cxn modelId="{9B54278C-2991-4CEF-AFAE-ACE1221E456D}" type="presOf" srcId="{9507B728-B39C-4760-AF33-1FCA9AAB2CD4}" destId="{964F8A94-28DB-429F-A24C-C5E4B3F2A0C7}" srcOrd="0" destOrd="0" presId="urn:microsoft.com/office/officeart/2005/8/layout/radial1"/>
    <dgm:cxn modelId="{6980F110-745F-4431-8173-2275E319D11C}" type="presOf" srcId="{87F6D9F4-EF47-43EE-A98C-FAC128034ABD}" destId="{39D9221C-2F90-4855-92D2-CA8A1F9CDB60}" srcOrd="1" destOrd="0" presId="urn:microsoft.com/office/officeart/2005/8/layout/radial1"/>
    <dgm:cxn modelId="{3D808AFE-4BA1-4D55-A801-5DD609D38710}" type="presOf" srcId="{989269CA-C7DD-41FE-A902-94041E4D76BD}" destId="{A5387CCC-EEF7-4B70-B2DD-0DB48438CA5B}" srcOrd="1" destOrd="0" presId="urn:microsoft.com/office/officeart/2005/8/layout/radial1"/>
    <dgm:cxn modelId="{70416A3E-D107-43F3-8E04-4043A50F4EFA}" type="presOf" srcId="{32F0C0BB-783D-4EC2-86D4-738366D9F71C}" destId="{24491271-C5C9-47A7-A24F-EC2412E5506D}" srcOrd="1" destOrd="0" presId="urn:microsoft.com/office/officeart/2005/8/layout/radial1"/>
    <dgm:cxn modelId="{BDAB61A7-A09A-4637-8570-5D2A71E5634B}" type="presOf" srcId="{1B59D4EF-6C47-4587-A750-8BDD8CEFAAA2}" destId="{7EBFFB44-CAAC-474A-AB4B-6CA48D944408}" srcOrd="0" destOrd="0" presId="urn:microsoft.com/office/officeart/2005/8/layout/radial1"/>
    <dgm:cxn modelId="{ED0E27CD-23BD-4969-AC5A-29234884431A}" srcId="{9507B728-B39C-4760-AF33-1FCA9AAB2CD4}" destId="{07E5690B-02AE-49EC-98AF-9CC8F35FBD65}" srcOrd="3" destOrd="0" parTransId="{989269CA-C7DD-41FE-A902-94041E4D76BD}" sibTransId="{9632AE45-EB9B-4698-8405-A92E505192CA}"/>
    <dgm:cxn modelId="{4204CEF2-CF32-4C84-8F02-A8742D7EE56D}" type="presOf" srcId="{861F4563-83D5-4195-9B30-78529F4C2EBE}" destId="{0532F573-49F8-42FC-8922-1FEBC182202E}" srcOrd="0" destOrd="0" presId="urn:microsoft.com/office/officeart/2005/8/layout/radial1"/>
    <dgm:cxn modelId="{5DD76283-452E-4655-A87F-1EB924BA8B61}" type="presOf" srcId="{F0A68952-AA1A-4C46-993D-513ED686F8B7}" destId="{314C24C5-ABC4-4648-9F9C-332CC7DC2B73}" srcOrd="0" destOrd="0" presId="urn:microsoft.com/office/officeart/2005/8/layout/radial1"/>
    <dgm:cxn modelId="{5195A030-78B6-4FC4-A0AB-5490D322E4BD}" type="presOf" srcId="{34B4B181-590F-4862-9AD7-56941EF019CD}" destId="{4EB4E056-0430-4889-BE87-F7F9B1D3049E}" srcOrd="0" destOrd="0" presId="urn:microsoft.com/office/officeart/2005/8/layout/radial1"/>
    <dgm:cxn modelId="{0C25EE61-B624-4534-B92E-3C4810C63A23}" type="presOf" srcId="{3780BDC3-B422-4DF6-A815-80545478794D}" destId="{7CBD5E19-668B-4E63-B6D2-15D66116A63E}" srcOrd="1" destOrd="0" presId="urn:microsoft.com/office/officeart/2005/8/layout/radial1"/>
    <dgm:cxn modelId="{70C90A6A-7D78-4DDB-AA91-0AAA67B183AC}" type="presOf" srcId="{3780BDC3-B422-4DF6-A815-80545478794D}" destId="{6F2F7730-F9B9-4853-9DB9-BFA87D4C59F4}" srcOrd="0" destOrd="0" presId="urn:microsoft.com/office/officeart/2005/8/layout/radial1"/>
    <dgm:cxn modelId="{40772A16-701C-4E7A-A42F-95530DB0171B}" srcId="{9507B728-B39C-4760-AF33-1FCA9AAB2CD4}" destId="{861F4563-83D5-4195-9B30-78529F4C2EBE}" srcOrd="0" destOrd="0" parTransId="{87F6D9F4-EF47-43EE-A98C-FAC128034ABD}" sibTransId="{77B8CC17-A0E6-4BC0-A8F7-9EAE50AF4038}"/>
    <dgm:cxn modelId="{D13CF683-072E-421E-B6B9-5609E54914B9}" type="presOf" srcId="{77BB8444-51FE-4023-92D3-E02934092372}" destId="{5901AE17-53CD-487C-BFA3-2DE9C8A814E3}" srcOrd="0" destOrd="0" presId="urn:microsoft.com/office/officeart/2005/8/layout/radial1"/>
    <dgm:cxn modelId="{B1985418-4530-403D-95B0-2BE71E1883C9}" srcId="{9507B728-B39C-4760-AF33-1FCA9AAB2CD4}" destId="{1B59D4EF-6C47-4587-A750-8BDD8CEFAAA2}" srcOrd="4" destOrd="0" parTransId="{E7953D04-316F-4762-AE51-586D5B0813F3}" sibTransId="{30D03523-BF72-4D1B-B4CC-7451F2E907E7}"/>
    <dgm:cxn modelId="{3A05B407-1F5E-4F10-8850-5FD51BD05E75}" type="presOf" srcId="{E7953D04-316F-4762-AE51-586D5B0813F3}" destId="{26DF1464-FE5C-47B0-BDD2-F6A90B2AFF90}" srcOrd="0" destOrd="0" presId="urn:microsoft.com/office/officeart/2005/8/layout/radial1"/>
    <dgm:cxn modelId="{C405FD5A-66B3-40F6-9D95-1032114E9BBF}" srcId="{9507B728-B39C-4760-AF33-1FCA9AAB2CD4}" destId="{F0A68952-AA1A-4C46-993D-513ED686F8B7}" srcOrd="2" destOrd="0" parTransId="{32F0C0BB-783D-4EC2-86D4-738366D9F71C}" sibTransId="{EF363BAE-F973-4D20-A243-B088E3769307}"/>
    <dgm:cxn modelId="{D5AF3AB3-06CE-4035-970E-99FEFD05243D}" type="presOf" srcId="{F908A333-6454-4706-8562-BFF43A34234C}" destId="{5A215623-6BBE-4BEC-B3EF-855331983AE1}" srcOrd="0" destOrd="0" presId="urn:microsoft.com/office/officeart/2005/8/layout/radial1"/>
    <dgm:cxn modelId="{EA3F11A6-6C04-4646-83B5-7F245CB317E3}" type="presOf" srcId="{989269CA-C7DD-41FE-A902-94041E4D76BD}" destId="{82ED5EB8-D2A5-4D42-9656-567F4A51C9A8}" srcOrd="0" destOrd="0" presId="urn:microsoft.com/office/officeart/2005/8/layout/radial1"/>
    <dgm:cxn modelId="{AA6F760B-6593-4375-9892-C590CD07CA55}" type="presOf" srcId="{32F0C0BB-783D-4EC2-86D4-738366D9F71C}" destId="{E7BDE74B-CB61-4540-B663-1025218EE222}" srcOrd="0" destOrd="0" presId="urn:microsoft.com/office/officeart/2005/8/layout/radial1"/>
    <dgm:cxn modelId="{6043FD9D-FC97-4C33-B2D6-9163D5360426}" type="presOf" srcId="{07E5690B-02AE-49EC-98AF-9CC8F35FBD65}" destId="{8BF67021-42FA-44D3-9C2E-2D29F0923A4C}" srcOrd="0" destOrd="0" presId="urn:microsoft.com/office/officeart/2005/8/layout/radial1"/>
    <dgm:cxn modelId="{F964A53C-6EC5-4659-BCEA-5C95CE7C1046}" type="presOf" srcId="{87F6D9F4-EF47-43EE-A98C-FAC128034ABD}" destId="{C4915A89-14B6-4307-B161-6173FCD76A55}" srcOrd="0" destOrd="0" presId="urn:microsoft.com/office/officeart/2005/8/layout/radial1"/>
    <dgm:cxn modelId="{C039372A-9EF2-44B6-AD48-5100D8536CE3}" srcId="{F134982A-53D3-47EE-A74D-3E90A2AC9A3D}" destId="{9507B728-B39C-4760-AF33-1FCA9AAB2CD4}" srcOrd="0" destOrd="0" parTransId="{586BDC69-B4CA-4F1C-B3E6-81B440C28B66}" sibTransId="{C200EDE7-C646-4CBC-ADEF-A5FA2958ED97}"/>
    <dgm:cxn modelId="{15AF553C-F48A-48C2-B120-EC7059D21945}" type="presOf" srcId="{F134982A-53D3-47EE-A74D-3E90A2AC9A3D}" destId="{7B7E8C1C-D720-47A2-A123-3941DB041956}" srcOrd="0" destOrd="0" presId="urn:microsoft.com/office/officeart/2005/8/layout/radial1"/>
    <dgm:cxn modelId="{C224AB25-8E8A-4644-A872-DC60D506A380}" type="presOf" srcId="{E7953D04-316F-4762-AE51-586D5B0813F3}" destId="{6F3FB856-5ADA-4CD4-9C16-21DA9B1DF536}" srcOrd="1" destOrd="0" presId="urn:microsoft.com/office/officeart/2005/8/layout/radial1"/>
    <dgm:cxn modelId="{E69623CE-E7ED-4CEC-AF4B-A4A1495C51D2}" type="presOf" srcId="{F908A333-6454-4706-8562-BFF43A34234C}" destId="{9E22FD94-DC5F-44A9-9E51-B6046312B825}" srcOrd="1" destOrd="0" presId="urn:microsoft.com/office/officeart/2005/8/layout/radial1"/>
    <dgm:cxn modelId="{B55B46DE-327A-4E8F-9376-00796DB2FCA8}" srcId="{9507B728-B39C-4760-AF33-1FCA9AAB2CD4}" destId="{77BB8444-51FE-4023-92D3-E02934092372}" srcOrd="1" destOrd="0" parTransId="{F908A333-6454-4706-8562-BFF43A34234C}" sibTransId="{A1399AF5-CD55-4BCC-9D13-CA600B3618A6}"/>
    <dgm:cxn modelId="{52B08642-93F2-4C8F-A9ED-BFD6CC32E423}" type="presParOf" srcId="{7B7E8C1C-D720-47A2-A123-3941DB041956}" destId="{964F8A94-28DB-429F-A24C-C5E4B3F2A0C7}" srcOrd="0" destOrd="0" presId="urn:microsoft.com/office/officeart/2005/8/layout/radial1"/>
    <dgm:cxn modelId="{B0750940-62E3-40BC-B965-94147B4A362D}" type="presParOf" srcId="{7B7E8C1C-D720-47A2-A123-3941DB041956}" destId="{C4915A89-14B6-4307-B161-6173FCD76A55}" srcOrd="1" destOrd="0" presId="urn:microsoft.com/office/officeart/2005/8/layout/radial1"/>
    <dgm:cxn modelId="{A5FA9936-74B8-40B3-9F68-3AB0D56075B7}" type="presParOf" srcId="{C4915A89-14B6-4307-B161-6173FCD76A55}" destId="{39D9221C-2F90-4855-92D2-CA8A1F9CDB60}" srcOrd="0" destOrd="0" presId="urn:microsoft.com/office/officeart/2005/8/layout/radial1"/>
    <dgm:cxn modelId="{C88E01FD-E279-4214-A69A-F3FD741711F2}" type="presParOf" srcId="{7B7E8C1C-D720-47A2-A123-3941DB041956}" destId="{0532F573-49F8-42FC-8922-1FEBC182202E}" srcOrd="2" destOrd="0" presId="urn:microsoft.com/office/officeart/2005/8/layout/radial1"/>
    <dgm:cxn modelId="{B72652D6-A982-498D-8692-2927D786D319}" type="presParOf" srcId="{7B7E8C1C-D720-47A2-A123-3941DB041956}" destId="{5A215623-6BBE-4BEC-B3EF-855331983AE1}" srcOrd="3" destOrd="0" presId="urn:microsoft.com/office/officeart/2005/8/layout/radial1"/>
    <dgm:cxn modelId="{2317639E-171A-4C20-945D-166A1650A539}" type="presParOf" srcId="{5A215623-6BBE-4BEC-B3EF-855331983AE1}" destId="{9E22FD94-DC5F-44A9-9E51-B6046312B825}" srcOrd="0" destOrd="0" presId="urn:microsoft.com/office/officeart/2005/8/layout/radial1"/>
    <dgm:cxn modelId="{E13D310C-E6A0-4D92-97A8-A0F3762492E5}" type="presParOf" srcId="{7B7E8C1C-D720-47A2-A123-3941DB041956}" destId="{5901AE17-53CD-487C-BFA3-2DE9C8A814E3}" srcOrd="4" destOrd="0" presId="urn:microsoft.com/office/officeart/2005/8/layout/radial1"/>
    <dgm:cxn modelId="{AF1875F5-F274-4B96-B32C-FA5F399ADB96}" type="presParOf" srcId="{7B7E8C1C-D720-47A2-A123-3941DB041956}" destId="{E7BDE74B-CB61-4540-B663-1025218EE222}" srcOrd="5" destOrd="0" presId="urn:microsoft.com/office/officeart/2005/8/layout/radial1"/>
    <dgm:cxn modelId="{1B9705BB-9A42-4085-880A-59C9FF2D5CB2}" type="presParOf" srcId="{E7BDE74B-CB61-4540-B663-1025218EE222}" destId="{24491271-C5C9-47A7-A24F-EC2412E5506D}" srcOrd="0" destOrd="0" presId="urn:microsoft.com/office/officeart/2005/8/layout/radial1"/>
    <dgm:cxn modelId="{EB375881-9A64-455E-9C6C-ECDE2DA1A540}" type="presParOf" srcId="{7B7E8C1C-D720-47A2-A123-3941DB041956}" destId="{314C24C5-ABC4-4648-9F9C-332CC7DC2B73}" srcOrd="6" destOrd="0" presId="urn:microsoft.com/office/officeart/2005/8/layout/radial1"/>
    <dgm:cxn modelId="{6E04BE95-BB3F-4C53-A283-3BDD4723EECC}" type="presParOf" srcId="{7B7E8C1C-D720-47A2-A123-3941DB041956}" destId="{82ED5EB8-D2A5-4D42-9656-567F4A51C9A8}" srcOrd="7" destOrd="0" presId="urn:microsoft.com/office/officeart/2005/8/layout/radial1"/>
    <dgm:cxn modelId="{4A13B27D-2B4C-44AF-8BB2-7DAC0B56DBC3}" type="presParOf" srcId="{82ED5EB8-D2A5-4D42-9656-567F4A51C9A8}" destId="{A5387CCC-EEF7-4B70-B2DD-0DB48438CA5B}" srcOrd="0" destOrd="0" presId="urn:microsoft.com/office/officeart/2005/8/layout/radial1"/>
    <dgm:cxn modelId="{2EA82042-4578-45C3-8B8B-60E9B28F0C26}" type="presParOf" srcId="{7B7E8C1C-D720-47A2-A123-3941DB041956}" destId="{8BF67021-42FA-44D3-9C2E-2D29F0923A4C}" srcOrd="8" destOrd="0" presId="urn:microsoft.com/office/officeart/2005/8/layout/radial1"/>
    <dgm:cxn modelId="{0833CD1E-2A00-40EB-8FAD-83FC80E47AFC}" type="presParOf" srcId="{7B7E8C1C-D720-47A2-A123-3941DB041956}" destId="{26DF1464-FE5C-47B0-BDD2-F6A90B2AFF90}" srcOrd="9" destOrd="0" presId="urn:microsoft.com/office/officeart/2005/8/layout/radial1"/>
    <dgm:cxn modelId="{EC685714-73A1-4EBD-BD7C-6277B198AF4D}" type="presParOf" srcId="{26DF1464-FE5C-47B0-BDD2-F6A90B2AFF90}" destId="{6F3FB856-5ADA-4CD4-9C16-21DA9B1DF536}" srcOrd="0" destOrd="0" presId="urn:microsoft.com/office/officeart/2005/8/layout/radial1"/>
    <dgm:cxn modelId="{9348DCEF-F885-42A3-93BF-E8D529FD4EE4}" type="presParOf" srcId="{7B7E8C1C-D720-47A2-A123-3941DB041956}" destId="{7EBFFB44-CAAC-474A-AB4B-6CA48D944408}" srcOrd="10" destOrd="0" presId="urn:microsoft.com/office/officeart/2005/8/layout/radial1"/>
    <dgm:cxn modelId="{AD5B453A-0257-4C7D-9C3B-96B2BDCC064A}" type="presParOf" srcId="{7B7E8C1C-D720-47A2-A123-3941DB041956}" destId="{6F2F7730-F9B9-4853-9DB9-BFA87D4C59F4}" srcOrd="11" destOrd="0" presId="urn:microsoft.com/office/officeart/2005/8/layout/radial1"/>
    <dgm:cxn modelId="{D06B19B6-4A50-4334-8D88-0DEE065F94C4}" type="presParOf" srcId="{6F2F7730-F9B9-4853-9DB9-BFA87D4C59F4}" destId="{7CBD5E19-668B-4E63-B6D2-15D66116A63E}" srcOrd="0" destOrd="0" presId="urn:microsoft.com/office/officeart/2005/8/layout/radial1"/>
    <dgm:cxn modelId="{A8C8DAE3-D9F3-4E1A-88E0-584232851D40}" type="presParOf" srcId="{7B7E8C1C-D720-47A2-A123-3941DB041956}" destId="{4EB4E056-0430-4889-BE87-F7F9B1D3049E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29058" y="2786058"/>
            <a:ext cx="5214942" cy="1752600"/>
          </a:xfrm>
        </p:spPr>
        <p:txBody>
          <a:bodyPr/>
          <a:lstStyle/>
          <a:p>
            <a:pPr algn="l"/>
            <a:r>
              <a:rPr lang="ru-RU" dirty="0" smtClean="0"/>
              <a:t>Выполнила: воспитатель МДОУ№50</a:t>
            </a:r>
            <a:r>
              <a:rPr lang="en-US" dirty="0" smtClean="0"/>
              <a:t> </a:t>
            </a:r>
            <a:r>
              <a:rPr lang="ru-RU" dirty="0" smtClean="0"/>
              <a:t>Крупина И.В.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 дружбы</a:t>
            </a:r>
            <a:endParaRPr lang="ru-RU" dirty="0"/>
          </a:p>
        </p:txBody>
      </p:sp>
      <p:pic>
        <p:nvPicPr>
          <p:cNvPr id="3076" name="Picture 4" descr="C:\Users\STORM\Desktop\Дружба\69448970_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00108"/>
            <a:ext cx="6381750" cy="56673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946827">
            <a:off x="4854623" y="4400853"/>
            <a:ext cx="162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Помогать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 rot="2076411">
            <a:off x="2487488" y="2921406"/>
            <a:ext cx="162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Доверять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6248" y="1714488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Делиться</a:t>
            </a:r>
            <a:endParaRPr lang="ru-RU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0" y="4643446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Уважать</a:t>
            </a:r>
            <a:endParaRPr lang="ru-RU" sz="2400" i="1" dirty="0"/>
          </a:p>
        </p:txBody>
      </p:sp>
      <p:sp>
        <p:nvSpPr>
          <p:cNvPr id="12" name="TextBox 11"/>
          <p:cNvSpPr txBox="1"/>
          <p:nvPr/>
        </p:nvSpPr>
        <p:spPr>
          <a:xfrm rot="20044888">
            <a:off x="4948275" y="2975478"/>
            <a:ext cx="162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Выручать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 rot="20044888">
            <a:off x="2279959" y="4227605"/>
            <a:ext cx="212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Защищать</a:t>
            </a:r>
            <a:endParaRPr lang="ru-RU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85918" y="3500438"/>
            <a:ext cx="1626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Говорить правду</a:t>
            </a:r>
            <a:endParaRPr lang="ru-RU" sz="2400" i="1" dirty="0"/>
          </a:p>
        </p:txBody>
      </p:sp>
      <p:sp>
        <p:nvSpPr>
          <p:cNvPr id="15" name="TextBox 14"/>
          <p:cNvSpPr txBox="1"/>
          <p:nvPr/>
        </p:nvSpPr>
        <p:spPr>
          <a:xfrm rot="3337927">
            <a:off x="2678860" y="1745755"/>
            <a:ext cx="1833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Радоваться успехам</a:t>
            </a:r>
            <a:endParaRPr lang="ru-RU" sz="2000" i="1" dirty="0"/>
          </a:p>
        </p:txBody>
      </p:sp>
      <p:sp>
        <p:nvSpPr>
          <p:cNvPr id="16" name="TextBox 15"/>
          <p:cNvSpPr txBox="1"/>
          <p:nvPr/>
        </p:nvSpPr>
        <p:spPr>
          <a:xfrm rot="17875957">
            <a:off x="4596406" y="1812080"/>
            <a:ext cx="191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Поддерживать</a:t>
            </a:r>
            <a:endParaRPr lang="ru-RU" sz="2000" i="1" dirty="0"/>
          </a:p>
        </p:txBody>
      </p:sp>
      <p:sp>
        <p:nvSpPr>
          <p:cNvPr id="17" name="TextBox 16"/>
          <p:cNvSpPr txBox="1"/>
          <p:nvPr/>
        </p:nvSpPr>
        <p:spPr>
          <a:xfrm rot="18231377">
            <a:off x="2688952" y="5359535"/>
            <a:ext cx="162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Прощать</a:t>
            </a:r>
            <a:endParaRPr lang="ru-RU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8" y="3643314"/>
            <a:ext cx="2174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Заботиться</a:t>
            </a:r>
            <a:endParaRPr lang="ru-RU" sz="2400" i="1" dirty="0"/>
          </a:p>
        </p:txBody>
      </p:sp>
      <p:sp>
        <p:nvSpPr>
          <p:cNvPr id="19" name="TextBox 18"/>
          <p:cNvSpPr txBox="1"/>
          <p:nvPr/>
        </p:nvSpPr>
        <p:spPr>
          <a:xfrm rot="3242233">
            <a:off x="4923194" y="5563694"/>
            <a:ext cx="162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Ценить</a:t>
            </a:r>
            <a:endParaRPr lang="ru-RU" sz="24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Толерантность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Уважение</a:t>
            </a:r>
          </a:p>
          <a:p>
            <a:r>
              <a:rPr lang="ru-RU" dirty="0" smtClean="0"/>
              <a:t>Доброта</a:t>
            </a:r>
          </a:p>
          <a:p>
            <a:r>
              <a:rPr lang="ru-RU" dirty="0" smtClean="0"/>
              <a:t>Сопереживание</a:t>
            </a:r>
          </a:p>
          <a:p>
            <a:r>
              <a:rPr lang="ru-RU" dirty="0" smtClean="0"/>
              <a:t>Дружба</a:t>
            </a:r>
          </a:p>
          <a:p>
            <a:r>
              <a:rPr lang="ru-RU" dirty="0" smtClean="0"/>
              <a:t>Понимание</a:t>
            </a:r>
          </a:p>
          <a:p>
            <a:r>
              <a:rPr lang="ru-RU" dirty="0" smtClean="0"/>
              <a:t>Поддержка</a:t>
            </a:r>
          </a:p>
          <a:p>
            <a:r>
              <a:rPr lang="ru-RU" dirty="0" smtClean="0"/>
              <a:t>Терпимость</a:t>
            </a:r>
          </a:p>
          <a:p>
            <a:endParaRPr lang="ru-RU" dirty="0"/>
          </a:p>
        </p:txBody>
      </p:sp>
      <p:pic>
        <p:nvPicPr>
          <p:cNvPr id="5122" name="Picture 2" descr="C:\Users\STORM\Desktop\Дружба\^34F0273557ED2D8B59791C59A121E98C82D50BE031CEEC71F7^pimgpsh_fullsize_dis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 природе</a:t>
            </a:r>
          </a:p>
          <a:p>
            <a:r>
              <a:rPr lang="ru-RU" dirty="0" smtClean="0"/>
              <a:t>К ближнему</a:t>
            </a:r>
          </a:p>
          <a:p>
            <a:r>
              <a:rPr lang="ru-RU" dirty="0" smtClean="0"/>
              <a:t>К животным</a:t>
            </a:r>
          </a:p>
          <a:p>
            <a:r>
              <a:rPr lang="ru-RU" dirty="0" smtClean="0"/>
              <a:t>К жизни</a:t>
            </a:r>
          </a:p>
          <a:p>
            <a:r>
              <a:rPr lang="ru-RU" dirty="0" smtClean="0"/>
              <a:t>К труду</a:t>
            </a:r>
          </a:p>
          <a:p>
            <a:r>
              <a:rPr lang="ru-RU" dirty="0" smtClean="0"/>
              <a:t>К красоте</a:t>
            </a:r>
          </a:p>
          <a:p>
            <a:r>
              <a:rPr lang="ru-RU" dirty="0" smtClean="0"/>
              <a:t>К детям</a:t>
            </a:r>
          </a:p>
          <a:p>
            <a:r>
              <a:rPr lang="ru-RU" dirty="0" smtClean="0"/>
              <a:t>К родителям</a:t>
            </a:r>
          </a:p>
          <a:p>
            <a:endParaRPr lang="ru-RU" dirty="0"/>
          </a:p>
        </p:txBody>
      </p:sp>
      <p:pic>
        <p:nvPicPr>
          <p:cNvPr id="6146" name="Picture 2" descr="C:\Users\STORM\Desktop\Дружба\^9EE9131192D11BF287AD8D994A7CEF33A9A7D4AC59FD299B34^pimgpsh_fullsize_dis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038600" cy="22717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407194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Помогаем пернатым друзьям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воспитателя: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Создавайте положительную мотивацию вашему ребёнку</a:t>
            </a:r>
          </a:p>
          <a:p>
            <a:r>
              <a:rPr lang="ru-RU" sz="2200" dirty="0" smtClean="0"/>
              <a:t>Не сравнивайте ребёнка с другими детьми, только с самим собой</a:t>
            </a:r>
          </a:p>
          <a:p>
            <a:r>
              <a:rPr lang="ru-RU" sz="2200" dirty="0" smtClean="0"/>
              <a:t>Хвалите за любые успехи</a:t>
            </a:r>
          </a:p>
          <a:p>
            <a:r>
              <a:rPr lang="ru-RU" sz="2200" dirty="0" smtClean="0"/>
              <a:t>Не следует </a:t>
            </a:r>
            <a:r>
              <a:rPr lang="ru-RU" sz="2200" dirty="0" err="1" smtClean="0"/>
              <a:t>акцентрировать</a:t>
            </a:r>
            <a:r>
              <a:rPr lang="ru-RU" sz="2200" dirty="0" smtClean="0"/>
              <a:t> внимание ребёнка на неудаче, он должен быть уверен, что все трудности преодолимы, а успех возможен!</a:t>
            </a:r>
            <a:endParaRPr lang="ru-RU" sz="2200" dirty="0"/>
          </a:p>
        </p:txBody>
      </p:sp>
      <p:pic>
        <p:nvPicPr>
          <p:cNvPr id="7172" name="Picture 4" descr="C:\Users\STORM\Desktop\Дружба\^8F097614F6BD52A5E988B1D5224E84E8CD3DFAF57AE34BAA37^pimgpsh_fullsize_dis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4038600" cy="22717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392906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Дидактическая игрушка черепашка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Кеппи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Помните! Знайте!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643050"/>
            <a:ext cx="4929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Если ребёнок живёт в атмосфере дружбы и чувствует себя нужным, он учится находить в этом мире любовь!!!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дружба?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err="1"/>
              <a:t>Дру́жба</a:t>
            </a:r>
            <a:r>
              <a:rPr lang="ru-RU" dirty="0"/>
              <a:t> — личные бескорыстные взаимоотношения, основанные на любви, доверии, искренности, взаимных симпатиях, общих интересах и увлечениях. </a:t>
            </a:r>
          </a:p>
        </p:txBody>
      </p:sp>
      <p:pic>
        <p:nvPicPr>
          <p:cNvPr id="1027" name="Picture 3" descr="C:\Users\STORM\Desktop\Дружба\^0DFF04FFB6BD118B42A0E2A539E7623C78B889CDEA5A19D208^pimgpsh_fullsize_dis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в песнях о дружбе поётся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 </a:t>
            </a:r>
            <a:r>
              <a:rPr lang="ru-RU" sz="2000" dirty="0" err="1" smtClean="0"/>
              <a:t>голубого</a:t>
            </a:r>
            <a:r>
              <a:rPr lang="ru-RU" sz="2000" dirty="0" smtClean="0"/>
              <a:t> ручейка начинается река, но а дружба начинается с улыбки</a:t>
            </a:r>
          </a:p>
          <a:p>
            <a:r>
              <a:rPr lang="ru-RU" sz="2000" dirty="0" smtClean="0"/>
              <a:t>Если добрый ты, то всегда легко, а когда наоборот трудно.</a:t>
            </a:r>
            <a:endParaRPr lang="ru-RU" sz="2000" dirty="0"/>
          </a:p>
        </p:txBody>
      </p:sp>
      <p:pic>
        <p:nvPicPr>
          <p:cNvPr id="2050" name="Picture 2" descr="C:\Users\STORM\Desktop\Дружба\^070389DC1743A86D28586E2DA9A12AD8FF9E9F8CDFA339A061^pimgpsh_fullsize_dis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4038600" cy="2275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Ребёнок и родители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424394" cy="375762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Семья с существующими в ней взаимопониманиями между детьми и родителями: первая школа интеллектуального, нравственного эстетического и физического здорового воспитания</a:t>
            </a:r>
            <a:endParaRPr lang="ru-RU" dirty="0"/>
          </a:p>
        </p:txBody>
      </p:sp>
      <p:pic>
        <p:nvPicPr>
          <p:cNvPr id="3074" name="Picture 2" descr="C:\Users\STORM\Desktop\Дружба\^AA6E38B7086FDD388D742E5A4858C066B46ACFBC5E7DED33FC^pimgpsh_fullsize_dis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- это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Трудовой коллектив</a:t>
            </a:r>
          </a:p>
          <a:p>
            <a:r>
              <a:rPr lang="ru-RU" dirty="0" smtClean="0"/>
              <a:t>Душевная опора</a:t>
            </a:r>
          </a:p>
          <a:p>
            <a:r>
              <a:rPr lang="ru-RU" dirty="0" smtClean="0"/>
              <a:t>Высшие человеческие привязанности</a:t>
            </a:r>
          </a:p>
          <a:p>
            <a:r>
              <a:rPr lang="ru-RU" dirty="0" smtClean="0"/>
              <a:t>Школа доброты</a:t>
            </a:r>
          </a:p>
          <a:p>
            <a:r>
              <a:rPr lang="ru-RU" dirty="0" smtClean="0"/>
              <a:t>Манеры и привычки</a:t>
            </a:r>
          </a:p>
          <a:p>
            <a:r>
              <a:rPr lang="ru-RU" dirty="0" smtClean="0"/>
              <a:t>Мораль и вкусы</a:t>
            </a:r>
          </a:p>
          <a:p>
            <a:r>
              <a:rPr lang="ru-RU" dirty="0" smtClean="0"/>
              <a:t>Мировоззрение</a:t>
            </a:r>
            <a:endParaRPr lang="ru-RU" dirty="0"/>
          </a:p>
        </p:txBody>
      </p:sp>
      <p:pic>
        <p:nvPicPr>
          <p:cNvPr id="8194" name="Picture 2" descr="C:\Users\STORM\Desktop\Дружба\^513EE98EEAEDCD854B0EA7718C5B7C5F814206B39E4BA86906^pimgpsh_fullsize_dis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3857652" cy="21699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407194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Осенние поделки с родителями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+ педагоги + родители =</a:t>
            </a:r>
            <a:endParaRPr lang="ru-RU" dirty="0"/>
          </a:p>
        </p:txBody>
      </p:sp>
      <p:pic>
        <p:nvPicPr>
          <p:cNvPr id="1026" name="Picture 2" descr="C:\Users\STORM\Desktop\Дружба\Oblako(PNG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223115">
            <a:off x="85768" y="1457496"/>
            <a:ext cx="2893163" cy="1575515"/>
          </a:xfrm>
          <a:prstGeom prst="rect">
            <a:avLst/>
          </a:prstGeom>
          <a:noFill/>
        </p:spPr>
      </p:pic>
      <p:pic>
        <p:nvPicPr>
          <p:cNvPr id="1027" name="Picture 3" descr="C:\Users\STORM\Desktop\Дружба\Oblako(PNG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857628"/>
            <a:ext cx="3341460" cy="1819642"/>
          </a:xfrm>
          <a:prstGeom prst="rect">
            <a:avLst/>
          </a:prstGeom>
          <a:noFill/>
        </p:spPr>
      </p:pic>
      <p:pic>
        <p:nvPicPr>
          <p:cNvPr id="1028" name="Picture 4" descr="C:\Users\STORM\Desktop\Дружба\Oblako(PNG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857364"/>
            <a:ext cx="2772336" cy="1509717"/>
          </a:xfrm>
          <a:prstGeom prst="rect">
            <a:avLst/>
          </a:prstGeom>
          <a:noFill/>
        </p:spPr>
      </p:pic>
      <p:pic>
        <p:nvPicPr>
          <p:cNvPr id="1029" name="Picture 5" descr="C:\Users\STORM\Desktop\Дружба\Oblako(PNG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357298"/>
            <a:ext cx="3034704" cy="1652593"/>
          </a:xfrm>
          <a:prstGeom prst="rect">
            <a:avLst/>
          </a:prstGeom>
          <a:noFill/>
        </p:spPr>
      </p:pic>
      <p:pic>
        <p:nvPicPr>
          <p:cNvPr id="1030" name="Picture 6" descr="C:\Users\STORM\Desktop\Дружба\Oblako(PNG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2509969" cy="1366841"/>
          </a:xfrm>
          <a:prstGeom prst="rect">
            <a:avLst/>
          </a:prstGeom>
          <a:noFill/>
        </p:spPr>
      </p:pic>
      <p:pic>
        <p:nvPicPr>
          <p:cNvPr id="1031" name="Picture 7" descr="C:\Users\STORM\Desktop\Дружба\Oblako(PNG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072198" y="3000372"/>
            <a:ext cx="2623672" cy="14287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325029">
            <a:off x="522729" y="1888379"/>
            <a:ext cx="219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cs typeface="Aparajita" pitchFamily="34" charset="0"/>
              </a:rPr>
              <a:t>Праздники</a:t>
            </a:r>
            <a:endParaRPr lang="ru-RU" sz="3200" i="1" dirty="0">
              <a:cs typeface="Aparajit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349713">
            <a:off x="3518787" y="2293726"/>
            <a:ext cx="219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cs typeface="Aparajita" pitchFamily="34" charset="0"/>
              </a:rPr>
              <a:t>Выставки</a:t>
            </a:r>
            <a:endParaRPr lang="ru-RU" sz="3200" i="1" dirty="0">
              <a:cs typeface="Aparajit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3789">
            <a:off x="3521111" y="4310893"/>
            <a:ext cx="3433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cs typeface="Aparajita" pitchFamily="34" charset="0"/>
              </a:rPr>
              <a:t>Встреча с интересными людьми</a:t>
            </a:r>
            <a:endParaRPr lang="ru-RU" sz="2400" i="1" dirty="0">
              <a:cs typeface="Aparajit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394685">
            <a:off x="441745" y="3653955"/>
            <a:ext cx="276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cs typeface="Aparajita" pitchFamily="34" charset="0"/>
              </a:rPr>
              <a:t>Мероприятия</a:t>
            </a:r>
            <a:endParaRPr lang="ru-RU" sz="2800" i="1" dirty="0">
              <a:cs typeface="Aparajit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325029">
            <a:off x="6813958" y="3350819"/>
            <a:ext cx="140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cs typeface="Aparajita" pitchFamily="34" charset="0"/>
              </a:rPr>
              <a:t>Игры</a:t>
            </a:r>
            <a:endParaRPr lang="ru-RU" sz="3600" i="1" dirty="0">
              <a:cs typeface="Aparajit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420146">
            <a:off x="6072198" y="157161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cs typeface="Aparajita" pitchFamily="34" charset="0"/>
              </a:rPr>
              <a:t>Занятия по эстетическому воспитанию</a:t>
            </a:r>
            <a:endParaRPr lang="ru-RU" sz="2400" i="1" dirty="0"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дружбы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428992" y="15001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414338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Подготовка к турниру по шашкам</a:t>
            </a:r>
            <a:endParaRPr lang="ru-RU" dirty="0"/>
          </a:p>
        </p:txBody>
      </p:sp>
      <p:pic>
        <p:nvPicPr>
          <p:cNvPr id="9218" name="Picture 2" descr="C:\Users\STORM\Desktop\Дружба\^CE4FD2D8E41016D887AB5BA733E812829D9444FE5461333777^pimgpsh_fullsize_dist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643050"/>
            <a:ext cx="4000488" cy="225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Учимся дружить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Дружит с солнцем ветерок,</a:t>
            </a:r>
            <a:br>
              <a:rPr lang="ru-RU" dirty="0" smtClean="0"/>
            </a:br>
            <a:r>
              <a:rPr lang="ru-RU" dirty="0" smtClean="0"/>
              <a:t>А роса – с травою.</a:t>
            </a:r>
            <a:br>
              <a:rPr lang="ru-RU" dirty="0" smtClean="0"/>
            </a:br>
            <a:r>
              <a:rPr lang="ru-RU" dirty="0" smtClean="0"/>
              <a:t>Дружит с бабочкой цветок,</a:t>
            </a:r>
            <a:br>
              <a:rPr lang="ru-RU" dirty="0" smtClean="0"/>
            </a:br>
            <a:r>
              <a:rPr lang="ru-RU" dirty="0" smtClean="0"/>
              <a:t>Дружим мы с тобою.</a:t>
            </a:r>
          </a:p>
          <a:p>
            <a:pPr fontAlgn="base"/>
            <a:r>
              <a:rPr lang="ru-RU" dirty="0" smtClean="0"/>
              <a:t>Всё с друзьями пополам</a:t>
            </a:r>
            <a:br>
              <a:rPr lang="ru-RU" dirty="0" smtClean="0"/>
            </a:br>
            <a:r>
              <a:rPr lang="ru-RU" dirty="0" smtClean="0"/>
              <a:t>Поделить мы рады!</a:t>
            </a:r>
            <a:br>
              <a:rPr lang="ru-RU" dirty="0" smtClean="0"/>
            </a:br>
            <a:r>
              <a:rPr lang="ru-RU" dirty="0" smtClean="0"/>
              <a:t>Только ссориться друзьям</a:t>
            </a:r>
            <a:br>
              <a:rPr lang="ru-RU" dirty="0" smtClean="0"/>
            </a:br>
            <a:r>
              <a:rPr lang="ru-RU" dirty="0" smtClean="0"/>
              <a:t>Никогда не надо!</a:t>
            </a:r>
            <a:endParaRPr lang="ru-RU" dirty="0"/>
          </a:p>
        </p:txBody>
      </p:sp>
      <p:pic>
        <p:nvPicPr>
          <p:cNvPr id="4098" name="Picture 2" descr="C:\Users\STORM\Desktop\Дружба\^8F3DC5B85752668AB756E5BD3A243D66459BB3887267C0F075^pimgpsh_fullsize_dist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Неразлучные друзья – родители и дети!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57498" y="1428736"/>
            <a:ext cx="618650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Смотрите на своего ребёнка, как на самостоятельную личность.</a:t>
            </a:r>
          </a:p>
          <a:p>
            <a:r>
              <a:rPr lang="ru-RU" dirty="0" smtClean="0"/>
              <a:t>Всё время доказывайте своим поведением, что умеете держать слово.</a:t>
            </a:r>
          </a:p>
          <a:p>
            <a:r>
              <a:rPr lang="ru-RU" dirty="0" smtClean="0"/>
              <a:t>Держите себя так , чтобы ребёнок не боялся идти к вам с любым вопросом.</a:t>
            </a:r>
          </a:p>
          <a:p>
            <a:r>
              <a:rPr lang="ru-RU" dirty="0" smtClean="0"/>
              <a:t>Прежде чем наказать ребёнка, постарайтесь узнать причину проступка.</a:t>
            </a:r>
          </a:p>
          <a:p>
            <a:r>
              <a:rPr lang="ru-RU" dirty="0" smtClean="0"/>
              <a:t>Не обращайтесь с ним всё время как с малышом</a:t>
            </a:r>
          </a:p>
          <a:p>
            <a:r>
              <a:rPr lang="ru-RU" dirty="0" smtClean="0"/>
              <a:t>Чаще проводите вместе свободное время</a:t>
            </a:r>
          </a:p>
          <a:p>
            <a:r>
              <a:rPr lang="ru-RU" dirty="0" smtClean="0"/>
              <a:t>Поддерживайте успехи ребёнка.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333</Words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Что такое дружба?</vt:lpstr>
      <vt:lpstr>И в песнях о дружбе поётся</vt:lpstr>
      <vt:lpstr>Ребёнок и родители</vt:lpstr>
      <vt:lpstr>Семья - это</vt:lpstr>
      <vt:lpstr>Дети + педагоги + родители =</vt:lpstr>
      <vt:lpstr>Правила дружбы</vt:lpstr>
      <vt:lpstr>Учимся дружить</vt:lpstr>
      <vt:lpstr>Неразлучные друзья – родители и дети!</vt:lpstr>
      <vt:lpstr>Цветок дружбы</vt:lpstr>
      <vt:lpstr>Толерантность</vt:lpstr>
      <vt:lpstr>Любовь:</vt:lpstr>
      <vt:lpstr>Советы воспитателя:</vt:lpstr>
      <vt:lpstr>Помните! Знайте!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Выше радуги только дружба</dc:title>
  <dc:creator>STORM</dc:creator>
  <cp:lastModifiedBy>STORM</cp:lastModifiedBy>
  <cp:revision>26</cp:revision>
  <dcterms:created xsi:type="dcterms:W3CDTF">2017-11-10T11:46:31Z</dcterms:created>
  <dcterms:modified xsi:type="dcterms:W3CDTF">2017-11-14T14:43:10Z</dcterms:modified>
</cp:coreProperties>
</file>