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075" autoAdjust="0"/>
  </p:normalViewPr>
  <p:slideViewPr>
    <p:cSldViewPr snapToGrid="0">
      <p:cViewPr varScale="1">
        <p:scale>
          <a:sx n="66" d="100"/>
          <a:sy n="66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B7FE-EE7E-401E-A4C9-23DFF13FB1D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0497-5471-4012-96C3-336A2182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</a:rPr>
              <a:t>-сведения о важнейших событиях спортивной жизни страны (книжки-самоделки, альбомы) 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497-5471-4012-96C3-336A2182FC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2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497-5471-4012-96C3-336A2182FC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497-5471-4012-96C3-336A2182FC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6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0497-5471-4012-96C3-336A2182FC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0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9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4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0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1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6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2E81-CBB7-441B-925F-5DA089E0940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2C3B-7964-453D-A955-F19EBE42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5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верх 4"/>
          <p:cNvSpPr/>
          <p:nvPr/>
        </p:nvSpPr>
        <p:spPr>
          <a:xfrm>
            <a:off x="145143" y="1843313"/>
            <a:ext cx="11466285" cy="2438401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8971" y="2104571"/>
            <a:ext cx="55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Развивающая предметно-пространственная среда в подготовительной к школе группе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2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1208" y="5122634"/>
            <a:ext cx="1743527" cy="17272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972"/>
            <a:ext cx="2409371" cy="180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429" y="689429"/>
            <a:ext cx="5515429" cy="4136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6572" y="101601"/>
            <a:ext cx="7460342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Центр патриотического воспитания «Моя Родина – Россия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уголок социально – нравственного воспитания «Мой мир»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8457" y="638629"/>
            <a:ext cx="47897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-Глобус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-Флаг России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-Портрет президента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-Герб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-Флаг Самарской области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города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Тольятти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-Герб Самары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Тольятти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«Моя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Родина - Россия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любимый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Тольятти»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«Расскажи про свой город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«Жигулевский заповедник»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«Любимые места отдыха»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«Расскажи про детский сад»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«Права ребенка»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Автоваз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край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«Имена героев в названии наших улиц»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«Моя семья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«Пословицы и загадки к дню семьи»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«Великая Отечественная война 1941-1945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«Русский народный костюм»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-«Декоративно-прикладное искусство разных н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ародов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Народное искусство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«Национальные костюмы»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живу 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Тольятти»,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"Гербы 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флаги«, «Угадай род войск», «Памятники Тольятти»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8658" y="950902"/>
            <a:ext cx="3946677" cy="296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36" y="4404245"/>
            <a:ext cx="2611664" cy="2365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2" y="5435600"/>
            <a:ext cx="1896532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4429"/>
            <a:ext cx="3976914" cy="2982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1962" y="4239382"/>
            <a:ext cx="2999622" cy="2249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" y="-16936"/>
            <a:ext cx="5152571" cy="3864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31" y="3900109"/>
            <a:ext cx="3904346" cy="2928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02514" y="743692"/>
            <a:ext cx="63717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-Конструкторы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онструкторы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разными способами крепления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-Схемы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образцы, рисунки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Плоскостная мозаика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-Коробочки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-Пирамиды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-Строительные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и конструкторы с разными способами крепления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деталей; образцы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построек 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поделок; палочки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наборы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моделирования; опорные схемы; чертежи.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17714" y="319314"/>
            <a:ext cx="54390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«Конструкторское бюро»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824" y="191257"/>
            <a:ext cx="4578650" cy="4211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220" y="430744"/>
            <a:ext cx="4578647" cy="3732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7521" y="163874"/>
            <a:ext cx="4578650" cy="42145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6284686" y="4586514"/>
            <a:ext cx="18273486" cy="67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Игровой центр для девочек и мальчиков «Играй и развивайся»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113" y="4847771"/>
            <a:ext cx="460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Школьный уголок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Кукольная мебель: стол, стулья, диванчик, шкаф, кровать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кухни: плита, мойка, стиральная машина.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посуда: набор чайной посуды(средний и мелкий), 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 кухонной посуды, набор столовой посуды.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Комплекты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и постельных принадлежностей 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Предметы-заместители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«Школа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21463" y="4881893"/>
            <a:ext cx="2844801" cy="22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-Куклы разных размеров 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-Домик Барби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-Куклы типа Барби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-Наличие мелкой посуды, мебели, одежды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-Предметы обихода (сумки, бусы, шляпки)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-Различный сенсорный материал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Эстакада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бензоколонка</a:t>
            </a:r>
          </a:p>
          <a:p>
            <a:pPr>
              <a:lnSpc>
                <a:spcPct val="107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размеров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489371" y="4612536"/>
            <a:ext cx="4702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.Атрибуты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«Дочки-матери», «Детский сад», «Магазин», «Больница», «Аптека», «Парикмахерская», «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«Летчики», «Строители», «Зоопарк» и др. Игры с общественным сюжетом: «Библиотека», «Школа», «Автосервис», «Морской порт», «Железнодорожная станция», «Пожарная станция», «Спасатели»,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«Строители», «Защитники Отечества». «Путешественники»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956" y="1122363"/>
            <a:ext cx="9079043" cy="3316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268" y="420913"/>
            <a:ext cx="9140075" cy="186101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Уголок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Здоровейка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1370" y="420914"/>
            <a:ext cx="498077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малоподвижных игр;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картотека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картотека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утренних гимнастик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картотека гимнастики после сна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важнейших событиях спортивной жизни страны (книжки-самоделки, альбомы) 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иллюстрированный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зимним и летним видам спорта;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символика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материалы по истории Олимпийского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 «Виды спорта», «Твой любимый спорт» и др.,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игры, парные картинки, лото, домино, лабиринт, разрезные картинки,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 с фишками,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плоскостопия и развития мелкой моторики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sz="1200" dirty="0"/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мешочки с крупой (бобы, горох, фасоль и т. д.) в разных форма</a:t>
            </a:r>
            <a:r>
              <a:rPr lang="ru-RU" sz="1200" dirty="0"/>
              <a:t>х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коврики и массажные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бросовый материал (шишки, «яйца» от киндер-сюрпризов и т. д.) для захвата и перекладывания с места на место стопами и пальцами ног.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нестандартное оборудование, сделанное своими руками;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ежики;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и упражнений с прыжками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Скакалки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обручи, ленточки с колечками, обручи малые, обручи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большие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 разноцветные флажки, ленточки, платочки, ; атрибуты для проведения малоподвижных  и сюжетно-ролевых игр 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и упражнений с бросанием, ловлей, метанием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размера,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мячик для настольного тенниса с ракеткой, мяч на липучке с мишенью, кегли,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и плакаты, рассказывающие о здоровом образе жизни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тела человека,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уединения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6" y="1122362"/>
            <a:ext cx="6618513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2163" y="243352"/>
            <a:ext cx="48682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Музыкально-театральный центр «Юные артисты»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инструменты :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металлофон, дудочки, свистульки, барабан, игрушечное пианино,     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маракасы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бубны,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деревянные ложки, ударные тарелки,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металлофон, колокольчики, треугольники, флейты, барабаны.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Портреты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композиторов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Папки-альбомы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 «Мы рисуем песенку» с рисунками детей, в которых они отображают эмоции и чувства о прослушанных музыкальных произведениях и полюбившихся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песнях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Наглядные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пособия: «Симфонический оркестр», "Народные инструменты»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Самодельные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инструменты для шумового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оркестра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Музыкально-дидактические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игры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Магнитофон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удиокассеты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записью детских песенок, музыки М. Глинки, П. Чайковского, Р. Шумана, В. Моцарта, С. Прокофьева, Л. Бетховена, С. Рахманинова и др.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Нетрадиционные музыкальные инструменты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Ширмы,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фланелеграф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Костюмы, маски, атрибуты для постановки сказок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Куклы и игрушки для различных видов театра (плоскостной, стержневой, настольный, пальчиковый)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Атрибуты для теневого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театра</a:t>
            </a:r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822" y="1086995"/>
            <a:ext cx="6749143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918"/>
            <a:ext cx="3706958" cy="2780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3115" y="565078"/>
            <a:ext cx="4757198" cy="3567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6681" y="584544"/>
            <a:ext cx="6212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фрагментов городских улиц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(«Скорая помощь», «Милиция», «Дорожная полиция») и др.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деревьев, набор дорожных знаков, светофор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дидактические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стенды, книги по основам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перекрёстка, с помощью которого ребята смогут решать сложные логические задачи по безопасности дорожного движения, отрабатывать навыки безопасного перехода проезжей части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перекрёстке.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информационно-указательные – «Пешеходный переход», «Подземный пешеходный переход», «Место остановки автобуса и (или) троллейбуса»; предупреждающие знаки – «Дети»; запрещающие знаки – «Движение пешеходов запрещено», «Движение на велосипедах запрещено»; предписывающие знаки – «Пешеходная дорожка», «Велосипедная дорожка»; знаки приоритета – «Главная дорога», «Уступи дорогу»; знаки сервиса – «Больница», «Телефон», «Пункт питания».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на подставках, для работы с макетом, и более крупные знаки на подставках для творческих, ролевых игр.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«О чём говорят знаки?», «Угадай знак», «Где спрятался знак?», «Перекрёсток», «Наша улица»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 регулировщика, дидактическая игра «Что говорит жезл?», атрибуты инспектора ДПС: жезл, фуражка. 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6857" y="261257"/>
            <a:ext cx="594238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Уголок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ПДД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«Участники дорожного движения»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8026" y="755339"/>
            <a:ext cx="4786770" cy="3216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6" y="4757199"/>
            <a:ext cx="3463496" cy="2168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6799" y="4727627"/>
            <a:ext cx="2840497" cy="21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7709987" y="322995"/>
            <a:ext cx="2152357" cy="11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Уголок «Любители природы 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914" y="798286"/>
            <a:ext cx="5979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-различные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комнатных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-инструменты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за этими растениями: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для рыхления,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грабли и лопатки, пульверизатор, лейки и др. Для всех растений оформлены паспорта с условными обозначениями.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комнатных растений, в данном центре присутствуют различные дидактические игры экологической направленности, серии картин типа «Времена года», «Животный и растительный мир», коллекции природного материала, муляжей овощей и фруктов, насекомых и т. д. Важным составляющим уголка природы является календарь природы и погоды.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 и плакаты: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«Календарь родной природы»;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«Времена года»,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«Какая сегодня погода?»;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«Лепим лес»;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«Экологическое лото»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 саду и в огороде»;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6298" cy="3544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6" y="3544724"/>
            <a:ext cx="4777393" cy="33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1643" y="824793"/>
            <a:ext cx="4290646" cy="4098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глина, камешки, ракушки, минералы, различные семена и плоды, кора деревьев, мох, листья и т. п.).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-Сыпучие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продукты: горох, манка, мука, соль, сахарный песок, крахмал.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разной вместимости (набор мелких стаканов, набор прозрачных сосудов разных форм и объемов), ложки, лопатки, палочки, воронки, сито, сообщающиеся сосуды.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приборы: разные лупы,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и прозрачные «стеклышки» (из пластмассы), набор стеклянных призм (для эффекта радуги), компас, бинокли.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часы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(песочные, механические, электронные)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-Набор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опытов с магнитом.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материалы для кулинарных экспериментов из овощей и фруктов.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минералов, тканей, бумаги, семян и плодов, растений (гербарий).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схемы, модели, таблицы с алгоритмами выполнения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наборы для опытов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материалы, книги, энциклопедии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4829" y="436097"/>
            <a:ext cx="6893169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Уголок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эксперементирования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«Хочу все знать»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295" y="909802"/>
            <a:ext cx="6546168" cy="49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9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6704" y="857250"/>
            <a:ext cx="6858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3507" y="211014"/>
            <a:ext cx="4895557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Уголок «Юные художники»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1145" y="599710"/>
            <a:ext cx="63585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акварельные мелки, цветной мел, гуашь, акварельные краски, цветные карандаши, фломастеры, шариковые ручки, сангина, пастель, глина, пластилин.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белая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бумага, картон, обои, наклейки, ткани, нитки,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самоклеющаяся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пленка.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палочки, стеки, ножницы, поролон, печатки, клише, трафареты, клейстер, палитра, банки для воды, салфетки (15х15, 30х30), подставки для кистей, доски (20х20), розетки для клея, подносы, щетинные кисти.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нетрадиционного рисования: сухие листья,  шишки, колоски, тычки и т.п.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декоративного рисования, схемы, алгоритмы изображения человека, животных и т.д.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Пособия по различным нетрадиционным техникам художественного творчества.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7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8" y="-1"/>
            <a:ext cx="6405639" cy="48042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2178" y="-32156"/>
            <a:ext cx="10930597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«Юные математики»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0456" y="356541"/>
            <a:ext cx="52251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игрушки, мелкие предметы, предметные картинки.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 и математических знаков для магнитной доски 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ковролинового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полотна, набор карточек с гнездами для составления простых арифметических задач. 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познавательный математический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доски-вкладыши, рамки-вкладыши, логико-математические игры: блоки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палочки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-конструктор» и др.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планы: групповая комната,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комната, схемы маршрутов от дома до детского сада, от детского сада до библиотеки и др.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объемных геометрических фигур.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часы»: модели частей суток, времен года, месяцев, дней недели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Шашки, шахматы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,Ростомер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 типа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бусы, различные игрушки со шнуровками и застежками.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проволочных головоломок; головоломки объемные (собери бочонок и т.п.), в том числе со схемами последовательных преобразований; игры-головоломки на комбинаторику («15»); головоломки-лабиринты.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 карточек с предметными и условно-схематическими изображениями для классификации по 2-3 признакам одновременно (логические таблицы).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2057" y="356540"/>
            <a:ext cx="3918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8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89" y="4770882"/>
            <a:ext cx="2145313" cy="2534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53" y="3486347"/>
            <a:ext cx="2862147" cy="16596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" y="2822081"/>
            <a:ext cx="3792477" cy="1948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821" y="5089148"/>
            <a:ext cx="2832289" cy="2124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2477" cy="28207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58857" y="26310"/>
            <a:ext cx="5234821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8.Центр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Буквоежка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«Литературный уголок»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9858" y="235522"/>
            <a:ext cx="722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книги по теме недели;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любимые книги детей (книги по интересам);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сезонная литература;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альбомы;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портреты детских писателей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книги, знакомящие с культурой русского народа, сказки, загадки,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400" y="1341509"/>
            <a:ext cx="55444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настольно-печатные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различные пособия по развитию связной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по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ТРИЗ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раскраски серии «Планета Земля»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из серии «Знакомство с окружающим миром и развитие речи»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демонстрационный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«Уроки Ушинского»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ребусы, артикуляционная гимнастика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Д/и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«Поиграем в слова», «Назови правильно», «Звуковая улитка» «Составь рассказ» и др.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книжки-малышки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предметы для выполнения дыхательной гимнастики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55" y="4770882"/>
            <a:ext cx="3825679" cy="2067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34" y="4751027"/>
            <a:ext cx="4220366" cy="21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2041</TotalTime>
  <Words>1742</Words>
  <Application>Microsoft Office PowerPoint</Application>
  <PresentationFormat>Широкоэкранный</PresentationFormat>
  <Paragraphs>189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Office Theme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группе «Жирафики»</dc:title>
  <dc:creator>Дом</dc:creator>
  <cp:lastModifiedBy>Дом</cp:lastModifiedBy>
  <cp:revision>94</cp:revision>
  <dcterms:created xsi:type="dcterms:W3CDTF">2018-03-14T05:48:20Z</dcterms:created>
  <dcterms:modified xsi:type="dcterms:W3CDTF">2018-04-15T05:15:56Z</dcterms:modified>
</cp:coreProperties>
</file>