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BCB3A-D48D-4144-BE6D-F9F74A0FEE0A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51C60-8FA2-4D87-B7FD-E84D565A4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51C60-8FA2-4D87-B7FD-E84D565A474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7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3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9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48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88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0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0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26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3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4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2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0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9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0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9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4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A0AA6D-4A36-4855-A06A-87D8B300691E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58C86B-FBC0-4618-B783-3EDCE3565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848872" cy="1800199"/>
          </a:xfrm>
        </p:spPr>
        <p:txBody>
          <a:bodyPr>
            <a:prstTxWarp prst="textWave2">
              <a:avLst>
                <a:gd name="adj1" fmla="val 12500"/>
                <a:gd name="adj2" fmla="val 1913"/>
              </a:avLst>
            </a:prstTxWarp>
          </a:bodyPr>
          <a:lstStyle/>
          <a:p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Где вода – там жизнь</a:t>
            </a:r>
            <a:endParaRPr lang="ru-RU" dirty="0">
              <a:ln>
                <a:solidFill>
                  <a:srgbClr val="000066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горный водопад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348880"/>
            <a:ext cx="561662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0.gstatic.com/images?q=tbn:ANd9GcSQmKqgjXys2BmlU9q6goz1OIl6HVVLrPtGkvowPPjfRPxE6qjnGA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816424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32040" y="260648"/>
            <a:ext cx="3600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Выучим стихотворение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b="1" i="1" dirty="0" smtClean="0"/>
              <a:t>Вы слыхали о воде?</a:t>
            </a:r>
            <a:br>
              <a:rPr lang="ru-RU" sz="2000" b="1" i="1" dirty="0" smtClean="0"/>
            </a:br>
            <a:r>
              <a:rPr lang="ru-RU" sz="2000" b="1" i="1" dirty="0" smtClean="0"/>
              <a:t>Говорят она везде.</a:t>
            </a:r>
            <a:br>
              <a:rPr lang="ru-RU" sz="2000" b="1" i="1" dirty="0" smtClean="0"/>
            </a:br>
            <a:r>
              <a:rPr lang="ru-RU" sz="2000" b="1" i="1" dirty="0" smtClean="0"/>
              <a:t>В луже, в море, в океане</a:t>
            </a:r>
            <a:br>
              <a:rPr lang="ru-RU" sz="2000" b="1" i="1" dirty="0" smtClean="0"/>
            </a:br>
            <a:r>
              <a:rPr lang="ru-RU" sz="2000" b="1" i="1" dirty="0" smtClean="0"/>
              <a:t>И в водопроводном кране.</a:t>
            </a:r>
            <a:br>
              <a:rPr lang="ru-RU" sz="2000" b="1" i="1" dirty="0" smtClean="0"/>
            </a:br>
            <a:r>
              <a:rPr lang="ru-RU" sz="2000" b="1" i="1" dirty="0" smtClean="0"/>
              <a:t>Как сосулька замирает.</a:t>
            </a:r>
            <a:br>
              <a:rPr lang="ru-RU" sz="2000" b="1" i="1" dirty="0" smtClean="0"/>
            </a:br>
            <a:r>
              <a:rPr lang="ru-RU" sz="2000" b="1" i="1" dirty="0" smtClean="0"/>
              <a:t>В лес туманом заползает,</a:t>
            </a:r>
            <a:br>
              <a:rPr lang="ru-RU" sz="2000" b="1" i="1" dirty="0" smtClean="0"/>
            </a:br>
            <a:r>
              <a:rPr lang="ru-RU" sz="2000" b="1" i="1" dirty="0" smtClean="0"/>
              <a:t>Ледником в горах зовется</a:t>
            </a:r>
            <a:br>
              <a:rPr lang="ru-RU" sz="2000" b="1" i="1" dirty="0" smtClean="0"/>
            </a:br>
            <a:r>
              <a:rPr lang="ru-RU" sz="2000" b="1" i="1" dirty="0" smtClean="0"/>
              <a:t>(В дом туманом к нам вползает,</a:t>
            </a:r>
            <a:br>
              <a:rPr lang="ru-RU" sz="2000" b="1" i="1" dirty="0" smtClean="0"/>
            </a:br>
            <a:r>
              <a:rPr lang="ru-RU" sz="2000" b="1" i="1" dirty="0" smtClean="0"/>
              <a:t>На плите у нас кипит,</a:t>
            </a:r>
            <a:br>
              <a:rPr lang="ru-RU" sz="2000" b="1" i="1" dirty="0" smtClean="0"/>
            </a:br>
            <a:r>
              <a:rPr lang="ru-RU" sz="2000" b="1" i="1" dirty="0" smtClean="0"/>
              <a:t>Растворяет сахар в чае</a:t>
            </a:r>
            <a:br>
              <a:rPr lang="ru-RU" sz="2000" b="1" i="1" dirty="0" smtClean="0"/>
            </a:br>
            <a:r>
              <a:rPr lang="ru-RU" sz="2000" b="1" i="1" dirty="0" smtClean="0"/>
              <a:t>(Мы ее не замечаем).</a:t>
            </a:r>
            <a:br>
              <a:rPr lang="ru-RU" sz="2000" b="1" i="1" dirty="0" smtClean="0"/>
            </a:br>
            <a:r>
              <a:rPr lang="ru-RU" sz="2000" b="1" i="1" dirty="0" smtClean="0"/>
              <a:t>Мы привыкли что вода</a:t>
            </a:r>
            <a:br>
              <a:rPr lang="ru-RU" sz="2000" b="1" i="1" dirty="0" smtClean="0"/>
            </a:br>
            <a:r>
              <a:rPr lang="ru-RU" sz="2000" b="1" i="1" dirty="0" smtClean="0"/>
              <a:t>Наша спутница всегда!</a:t>
            </a:r>
            <a:br>
              <a:rPr lang="ru-RU" sz="2000" b="1" i="1" dirty="0" smtClean="0"/>
            </a:br>
            <a:r>
              <a:rPr lang="ru-RU" sz="2000" b="1" i="1" dirty="0" smtClean="0"/>
              <a:t>Без нее нам не умыться,</a:t>
            </a:r>
            <a:br>
              <a:rPr lang="ru-RU" sz="2000" b="1" i="1" dirty="0" smtClean="0"/>
            </a:br>
            <a:r>
              <a:rPr lang="ru-RU" sz="2000" b="1" i="1" dirty="0" smtClean="0"/>
              <a:t>Не наесться, не напиться,</a:t>
            </a:r>
            <a:br>
              <a:rPr lang="ru-RU" sz="2000" b="1" i="1" dirty="0" smtClean="0"/>
            </a:br>
            <a:r>
              <a:rPr lang="ru-RU" sz="2000" b="1" i="1" dirty="0" smtClean="0"/>
              <a:t>Смею Вам я доложить:</a:t>
            </a:r>
            <a:br>
              <a:rPr lang="ru-RU" sz="2000" b="1" i="1" dirty="0" smtClean="0"/>
            </a:br>
            <a:r>
              <a:rPr lang="ru-RU" sz="2000" b="1" i="1" dirty="0" smtClean="0"/>
              <a:t>Без нее нам не прожить.</a:t>
            </a: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prstTxWarp prst="textArchUpPour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6" descr="sar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80928"/>
            <a:ext cx="1333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 (463x503, 9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44824"/>
            <a:ext cx="1874838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6667 0.20069 C 0.20156 0.24606 0.25399 0.27153 0.30833 0.27153 C 0.37049 0.27153 0.42031 0.24606 0.45521 0.20069 L 0.62205 2.59259E-6 " pathEditMode="relative" rAng="0" ptsTypes="FffFF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348464" cy="381642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значения о значении воды в жизни человека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 детей со свойствами воды;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точнить представления детей о том, что вода важна для всех живых существ;</a:t>
            </a:r>
            <a:b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навыки проведения в лабораторных опытах; </a:t>
            </a:r>
            <a:b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социальные навыки. </a:t>
            </a:r>
            <a:b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речь, мышление, любознательность,</a:t>
            </a:r>
            <a:b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любоваться красотой воды.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детей развивать мышление, умение анализировать</a:t>
            </a:r>
            <a:endPara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92696"/>
            <a:ext cx="7772400" cy="1500187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24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культуры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ребенка дошкольника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3008313" cy="116205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случилось с цветком?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10" descr="fab9c95a269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484784"/>
            <a:ext cx="5039742" cy="3660437"/>
          </a:xfr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0066"/>
                </a:solidFill>
              </a:rPr>
              <a:t>Без воды цветок</a:t>
            </a:r>
          </a:p>
          <a:p>
            <a:pPr algn="ctr"/>
            <a:r>
              <a:rPr lang="ru-RU" sz="4000" dirty="0" smtClean="0">
                <a:solidFill>
                  <a:srgbClr val="000066"/>
                </a:solidFill>
              </a:rPr>
              <a:t>завял!</a:t>
            </a:r>
            <a:endParaRPr lang="ru-RU" sz="4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22918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Наша планета</a:t>
            </a:r>
            <a:b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Земля</a:t>
            </a:r>
            <a:b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она состоит из воды на 70 %</a:t>
            </a:r>
            <a:endParaRPr lang="ru-RU" sz="32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2276872"/>
            <a:ext cx="3744416" cy="3849291"/>
          </a:xfrm>
        </p:spPr>
        <p:txBody>
          <a:bodyPr/>
          <a:lstStyle/>
          <a:p>
            <a:pPr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273049"/>
            <a:ext cx="3008313" cy="178588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тоже состоит из воды на 70%</a:t>
            </a:r>
          </a:p>
          <a:p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10" descr="C:\Documents and Settings\Юля\Рабочий стол\Мои рисунки\Анимация\земля.gif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420889"/>
            <a:ext cx="5545138" cy="4067224"/>
          </a:xfrm>
          <a:noFill/>
        </p:spPr>
      </p:pic>
      <p:pic>
        <p:nvPicPr>
          <p:cNvPr id="6" name="Picture 8" descr="скан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69093" y="3143248"/>
            <a:ext cx="2359290" cy="33448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063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содержится вода на Земле?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e79054b7b29a-flx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517" y="1529805"/>
            <a:ext cx="2571750" cy="192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4" descr="779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163" y="4481108"/>
            <a:ext cx="2305050" cy="1922462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5" descr="абра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967" y="1705607"/>
            <a:ext cx="2538412" cy="1903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Mz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05926" y="3517138"/>
            <a:ext cx="2088232" cy="1939925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0_1a38c_41d49a7e_XL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621198"/>
            <a:ext cx="2514476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47664" y="1124744"/>
            <a:ext cx="1643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ОКЕАН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112474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ОЗЕРО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763688" y="407707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МОРЕ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2996952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221088"/>
            <a:ext cx="897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РУЧЕЙ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1" descr="22180_0.jpg"/>
          <p:cNvPicPr>
            <a:picLocks noChangeAspect="1"/>
          </p:cNvPicPr>
          <p:nvPr/>
        </p:nvPicPr>
        <p:blipFill>
          <a:blip r:embed="rId2" cstate="print"/>
          <a:srcRect r="1788" b="45388"/>
          <a:stretch>
            <a:fillRect/>
          </a:stretch>
        </p:blipFill>
        <p:spPr>
          <a:xfrm>
            <a:off x="0" y="0"/>
            <a:ext cx="8786842" cy="6783841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18519"/>
            <a:ext cx="7272808" cy="1422267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rgbClr val="000066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СОСТОЯНИЯ ВОДЫ</a:t>
            </a:r>
            <a:endParaRPr lang="ru-RU" b="1" dirty="0">
              <a:ln w="12700">
                <a:solidFill>
                  <a:srgbClr val="000066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7" descr="Утес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48" y="2399887"/>
            <a:ext cx="273630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15823" y="1941973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ПАР- ГАЗООБРАЗНОЕ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6" descr="Айсбер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7760" y="2458199"/>
            <a:ext cx="314558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5" descr="536594_norm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458199"/>
            <a:ext cx="2592288" cy="2088232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493011" y="1986954"/>
            <a:ext cx="214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ЛЕД- ТВЕРДОЕ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4974" y="2122625"/>
            <a:ext cx="289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ВОДА-ЖИДКОЕ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облако и солнце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37112"/>
            <a:ext cx="34544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мальч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509120"/>
            <a:ext cx="15224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7b970c947e91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4460875"/>
            <a:ext cx="17145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khnosorb.ru/files/tekhnosorb.ru/k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43808" y="404664"/>
            <a:ext cx="4019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СВОЙСТВА ВОДЫ</a:t>
            </a:r>
            <a:endParaRPr lang="ru-RU" sz="4000" b="1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94" y="2996952"/>
            <a:ext cx="8906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ВОДА НЕ ИМЕЕТ ВКУСА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ЦВЕТА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ЗАПАХА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МОЖЕТ РАСТВОРЯТЬ НЕКОТОРЫЕ ВЕЩЕСТВА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ПРИНИМАТЬ ЛЮБУЮ ФОРМУ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ОКРАШИВАТЬСЯ В РАЗНЫЕ ЦВЕТА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" name="Рисунок 6" descr="мальч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80728"/>
            <a:ext cx="20025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ЧЕЛОВЕК ИСПОЛЬЗУЕТ ВОДУ?</a:t>
            </a:r>
            <a:endParaRPr lang="ru-RU" sz="32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19" descr="фрукты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606774"/>
            <a:ext cx="2212851" cy="1987227"/>
          </a:xfrm>
          <a:noFill/>
        </p:spPr>
      </p:pic>
      <p:pic>
        <p:nvPicPr>
          <p:cNvPr id="5" name="Picture 23" descr="стаканв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95004" y="4028236"/>
            <a:ext cx="2448272" cy="2406650"/>
          </a:xfrm>
          <a:prstGeom prst="rect">
            <a:avLst/>
          </a:prstGeom>
          <a:noFill/>
        </p:spPr>
      </p:pic>
      <p:pic>
        <p:nvPicPr>
          <p:cNvPr id="2050" name="Picture 2" descr="http://www.baby.ru/storage/8/f/c/7/1287879.42856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564904"/>
            <a:ext cx="3263652" cy="36004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2060848"/>
            <a:ext cx="3173561" cy="3693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ГИГИЕНИЧЕСКИЕ ПРОЦЕДУРЫ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2081" y="3107365"/>
            <a:ext cx="537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ЕДА И НАПИТКИ</a:t>
            </a:r>
            <a:endParaRPr lang="ru-RU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274</TotalTime>
  <Words>95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Tw Cen MT</vt:lpstr>
      <vt:lpstr>Wingdings</vt:lpstr>
      <vt:lpstr>Капля</vt:lpstr>
      <vt:lpstr>Где вода – там жизнь</vt:lpstr>
      <vt:lpstr>Задачи: -формировать у детей значения о значении воды в жизни человека; -знакомить  детей со свойствами воды;  -уточнить представления детей о том, что вода важна для всех живых существ;  --развивать навыки проведения в лабораторных опытах;  -развивать социальные навыки.  -Развивать речь, мышление, любознательность, -умение любоваться красотой воды.  - Упражнять детей развивать мышление, умение анализировать</vt:lpstr>
      <vt:lpstr>Что случилось с цветком?</vt:lpstr>
      <vt:lpstr>Наша планета Земля она состоит из воды на 70 %</vt:lpstr>
      <vt:lpstr>Где содержится вода на Земле? </vt:lpstr>
      <vt:lpstr>Презентация PowerPoint</vt:lpstr>
      <vt:lpstr>СОСТОЯНИЯ ВОДЫ</vt:lpstr>
      <vt:lpstr>Презентация PowerPoint</vt:lpstr>
      <vt:lpstr>КАК ЧЕЛОВЕК ИСПОЛЬЗУЕТ ВОДУ?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воды в жизни человека</dc:title>
  <dc:creator>user</dc:creator>
  <cp:lastModifiedBy>123</cp:lastModifiedBy>
  <cp:revision>70</cp:revision>
  <dcterms:created xsi:type="dcterms:W3CDTF">2012-03-18T16:11:41Z</dcterms:created>
  <dcterms:modified xsi:type="dcterms:W3CDTF">2018-05-08T18:20:28Z</dcterms:modified>
</cp:coreProperties>
</file>