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766E13-049C-4CD8-A983-8C799483673B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3365E9-A53F-4CA4-AD44-26C4985064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57" y="2862819"/>
            <a:ext cx="6172200" cy="189436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«Педагогическое Ателье»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«Организация   развивающей предметно-пространственной среды с использованием нетрадиционных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игровых пособий в период адаптации детей  младшего возраста»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3343" y="4757181"/>
            <a:ext cx="2667000" cy="150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Составитель: 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Тарлавина Е.А.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Старший воспитатель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714" y="244928"/>
            <a:ext cx="75927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Филиал МАДОУ «Детский сад №26» - «Детский сад №54»</a:t>
            </a:r>
            <a:endParaRPr lang="ru-RU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924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 компа рабочего\ПЕДАГОГИЧЕСКИЕ ДОСТИЖЕНИЯ 2017г\Материалы декады 2017г МАДОУ 26\ДОУ 54\Приложение  Мастер -класс  Декада  2017г ДОУ №54\РПП фото №2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914071"/>
            <a:ext cx="310038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с компа рабочего\ПЕДАГОГИЧЕСКИЕ ДОСТИЖЕНИЯ 2017г\Материалы декады 2017г МАДОУ 26\ДОУ 54\Приложение  Мастер -класс  Декада  2017г ДОУ №54\РПП фото №2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5" y="393700"/>
            <a:ext cx="3175000" cy="4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2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 компа рабочего\ПЕДАГОГИЧЕСКИЕ ДОСТИЖЕНИЯ 2017г\Материалы декады 2017г МАДОУ 26\ДОУ 54\Приложение  Мастер -класс  Декада  2017г ДОУ №54\РПП фото №2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6" y="401578"/>
            <a:ext cx="4965474" cy="37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с компа рабочего\ПЕДАГОГИЧЕСКИЕ ДОСТИЖЕНИЯ 2017г\Материалы декады 2017г МАДОУ 26\ДОУ 54\Приложение  Мастер -класс  Декада  2017г ДОУ №54\РПП фото №2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428206"/>
            <a:ext cx="4186237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9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6442" y="2771392"/>
            <a:ext cx="776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48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69" y="3574249"/>
            <a:ext cx="3295996" cy="246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05" y="839137"/>
            <a:ext cx="3445625" cy="2581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04" y="876545"/>
            <a:ext cx="3345873" cy="25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7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64" y="1355271"/>
            <a:ext cx="5250479" cy="39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91" y="3023307"/>
            <a:ext cx="4129733" cy="3094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7" y="4143077"/>
            <a:ext cx="2635135" cy="1974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38" y="401310"/>
            <a:ext cx="2780607" cy="2082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3" y="247079"/>
            <a:ext cx="4269459" cy="31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5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14" y="1793101"/>
            <a:ext cx="3298136" cy="4398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2" y="310243"/>
            <a:ext cx="3298136" cy="4398694"/>
          </a:xfrm>
          <a:prstGeom prst="rect">
            <a:avLst/>
          </a:prstGeom>
        </p:spPr>
      </p:pic>
      <p:pic>
        <p:nvPicPr>
          <p:cNvPr id="2050" name="Picture 2" descr="F:\с компа рабочего\ПЕДАГОГИЧЕСКИЕ ДОСТИЖЕНИЯ 2017г\Материалы декады 2017г МАДОУ 26\ДОУ 54\Приложение  Мастер -класс  Декада  2017г ДОУ №54\РПП фото №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50" y="364877"/>
            <a:ext cx="32131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8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 компа рабочего\ПЕДАГОГИЧЕСКИЕ ДОСТИЖЕНИЯ 2017г\Материалы декады 2017г МАДОУ 26\ДОУ 54\Приложение  Мастер -класс  Декада  2017г ДОУ №54\РПП фото №1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4" y="590778"/>
            <a:ext cx="4796657" cy="30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с компа рабочего\ПЕДАГОГИЧЕСКИЕ ДОСТИЖЕНИЯ 2017г\Материалы декады 2017г МАДОУ 26\ДОУ 54\Приложение  Мастер -класс  Декада  2017г ДОУ №54\РПП фото №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85" y="3380014"/>
            <a:ext cx="4069092" cy="256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2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 компа рабочего\ПЕДАГОГИЧЕСКИЕ ДОСТИЖЕНИЯ 2017г\Материалы декады 2017г МАДОУ 26\ДОУ 54\Приложение  Мастер -класс  Декада  2017г ДОУ №54\РПП фото №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0" y="408214"/>
            <a:ext cx="4924879" cy="3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 компа рабочего\ПЕДАГОГИЧЕСКИЕ ДОСТИЖЕНИЯ 2017г\Материалы декады 2017г МАДОУ 26\ДОУ 54\Приложение  Мастер -класс  Декада  2017г ДОУ №54\РПП фото №1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43" y="1807436"/>
            <a:ext cx="3153002" cy="23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 компа рабочего\ПЕДАГОГИЧЕСКИЕ ДОСТИЖЕНИЯ 2017г\Материалы декады 2017г МАДОУ 26\ДОУ 54\Приложение  Мастер -класс  Декада  2017г ДОУ №54\РПП фото №16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90" y="3935184"/>
            <a:ext cx="3111559" cy="23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7" y="3261260"/>
            <a:ext cx="4314009" cy="3229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30" y="332584"/>
            <a:ext cx="3495722" cy="2618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5" y="294359"/>
            <a:ext cx="3993405" cy="2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 компа рабочего\ПЕДАГОГИЧЕСКИЕ ДОСТИЖЕНИЯ 2017г\Материалы декады 2017г МАДОУ 26\ДОУ 54\Приложение  Мастер -класс  Декада  2017г ДОУ №54\РПП фото №2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681163"/>
            <a:ext cx="4667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6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29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«Педагогическое Ателье» «Организация   развивающей предметно-пространственной среды с использованием нетрадиционных здоровьесберегающих  игровых пособий в период адаптации детей  младшего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«Педагогическое Ателье» «Организация   развивающей предметно-пространственной среды с использованием нетрадиционных здоровьесберегающих  игровых пособий в период адаптации детей  младшего возраста»</dc:title>
  <dc:creator>Admin</dc:creator>
  <cp:lastModifiedBy>Admin</cp:lastModifiedBy>
  <cp:revision>2</cp:revision>
  <dcterms:created xsi:type="dcterms:W3CDTF">2018-05-02T07:10:25Z</dcterms:created>
  <dcterms:modified xsi:type="dcterms:W3CDTF">2018-05-02T07:23:50Z</dcterms:modified>
</cp:coreProperties>
</file>