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Пушкинским местам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Подготовила Шишкина  Анастасия 7 б класс. </a:t>
            </a:r>
            <a:r>
              <a:rPr lang="ru-RU" dirty="0" err="1" smtClean="0"/>
              <a:t>м</a:t>
            </a:r>
            <a:r>
              <a:rPr lang="ru-RU" dirty="0" err="1" smtClean="0"/>
              <a:t>коу</a:t>
            </a:r>
            <a:r>
              <a:rPr lang="ru-RU" dirty="0" smtClean="0"/>
              <a:t> </a:t>
            </a:r>
            <a:r>
              <a:rPr lang="ru-RU" dirty="0" err="1" smtClean="0"/>
              <a:t>хохольская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285776"/>
            <a:ext cx="9144000" cy="7143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572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Есть </a:t>
            </a:r>
            <a:r>
              <a:rPr lang="ru-RU" dirty="0" err="1" smtClean="0"/>
              <a:t>еше</a:t>
            </a:r>
            <a:r>
              <a:rPr lang="ru-RU" dirty="0" smtClean="0"/>
              <a:t> много  Пушкинских мест , но это самые любимые музеи туристов . </a:t>
            </a: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28</Words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По Пушкинским местам 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Пушкинским местам .</dc:title>
  <cp:lastModifiedBy>www.PHILka.RU</cp:lastModifiedBy>
  <cp:revision>2</cp:revision>
  <dcterms:modified xsi:type="dcterms:W3CDTF">2016-05-11T07:54:24Z</dcterms:modified>
</cp:coreProperties>
</file>