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6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9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9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6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2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CDA2-1CC4-4E2B-BD79-A5894B41AD1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7D79-6ADE-4D0F-8AF9-CB4178F4E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 – музей 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Кирилова 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5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Михайловское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ffectLst/>
              </a:rPr>
              <a:t>Михайловское - родовое имение матери А.С. Пушкина, его поэтическая родина, место духовного становления поэта. Здесь он жил и творил в 1817, 1819, 1824-1826, 1827, 1835 и 1836 годы.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0906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- музей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/>
              </a:rPr>
              <a:t>Дом-музей А.С. Пушкина</a:t>
            </a:r>
            <a:r>
              <a:rPr lang="ru-RU" dirty="0" smtClean="0">
                <a:effectLst/>
              </a:rPr>
              <a:t>. </a:t>
            </a:r>
          </a:p>
          <a:p>
            <a:r>
              <a:rPr lang="ru-RU" dirty="0" smtClean="0">
                <a:effectLst/>
              </a:rPr>
              <a:t>Экскурсия по дому-музею начинается в </a:t>
            </a:r>
            <a:r>
              <a:rPr lang="ru-RU" b="1" i="1" dirty="0" smtClean="0">
                <a:effectLst/>
              </a:rPr>
              <a:t>передней</a:t>
            </a:r>
            <a:r>
              <a:rPr lang="ru-RU" dirty="0" smtClean="0">
                <a:effectLst/>
              </a:rPr>
              <a:t>. Здесь представлены литография сельца Михайловского П. Александрова 1838 года, сделанная по рисунку псковского землемера И. Иванова (единственное сохранившееся изображение усадьбы пушкинского времени), план владений О.А. Ганнибала 1786 года, потешная пушечка-</a:t>
            </a:r>
            <a:r>
              <a:rPr lang="ru-RU" dirty="0" err="1" smtClean="0">
                <a:effectLst/>
              </a:rPr>
              <a:t>мортирка</a:t>
            </a:r>
            <a:r>
              <a:rPr lang="ru-RU" dirty="0" smtClean="0">
                <a:effectLst/>
              </a:rPr>
              <a:t> 1831 года. Экспозиция передней посвящена истории усадьбы.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5365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Комната родителей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Из комнаты няни дверь ведет в комнату родителей. Здесь представлены портреты отца, матери, брата и сестры поэта - С.Л. Пушкина (рис. К. </a:t>
            </a:r>
            <a:r>
              <a:rPr lang="ru-RU" dirty="0" err="1" smtClean="0"/>
              <a:t>Гампельна</a:t>
            </a:r>
            <a:r>
              <a:rPr lang="ru-RU" dirty="0" smtClean="0"/>
              <a:t>, 1824), Н.О. Пушкиной (худ. </a:t>
            </a:r>
            <a:r>
              <a:rPr lang="ru-RU" dirty="0" err="1" smtClean="0"/>
              <a:t>Ксавье</a:t>
            </a:r>
            <a:r>
              <a:rPr lang="ru-RU" dirty="0" smtClean="0"/>
              <a:t> де </a:t>
            </a:r>
            <a:r>
              <a:rPr lang="ru-RU" dirty="0" err="1" smtClean="0"/>
              <a:t>Местр</a:t>
            </a:r>
            <a:r>
              <a:rPr lang="ru-RU" dirty="0" smtClean="0"/>
              <a:t>, миниатюра, 1810), Л.С. Пушкина (рис. А.О. Орловского, 1820е гг.), О.С. Павлищевой (худ. Е. </a:t>
            </a:r>
            <a:r>
              <a:rPr lang="ru-RU" dirty="0" err="1" smtClean="0"/>
              <a:t>Плюшар</a:t>
            </a:r>
            <a:r>
              <a:rPr lang="ru-RU" dirty="0" smtClean="0"/>
              <a:t>, акварель, 1830е гг.). Копии автографов писем и черновиков произведений поэта передают настроение его отчаяния в начальный период ссылки, переход к «воскресению» через творчество. Главной </a:t>
            </a:r>
            <a:r>
              <a:rPr lang="ru-RU" dirty="0" err="1" smtClean="0"/>
              <a:t>меморией</a:t>
            </a:r>
            <a:r>
              <a:rPr lang="ru-RU" dirty="0" smtClean="0"/>
              <a:t> является икона «Троица», которой отец Пушкина благословил брата поэта Л.С. Пушкина при его женитьбе. Экспозиция посвящена первым месяцам михайловской ссылки А.С. Пушкина.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7596"/>
            <a:ext cx="3952875" cy="26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2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следующей комнате - гостиной-зальце - «портреты дедов на стенах». Представлены портреты: И.А. Ганнибала (худ. Левицкий, холст, масло, копия) - двоюродного деда Пушкина; А.Ф. Пушкина (</a:t>
            </a:r>
            <a:r>
              <a:rPr lang="ru-RU" dirty="0" err="1" smtClean="0"/>
              <a:t>неизв</a:t>
            </a:r>
            <a:r>
              <a:rPr lang="ru-RU" dirty="0" smtClean="0"/>
              <a:t>. худ., холст, масло, копия) - прадеда поэта; Е.П. Ганнибал (</a:t>
            </a:r>
            <a:r>
              <a:rPr lang="ru-RU" dirty="0" err="1" smtClean="0"/>
              <a:t>неизв</a:t>
            </a:r>
            <a:r>
              <a:rPr lang="ru-RU" dirty="0" smtClean="0"/>
              <a:t>. худ., холст, масло) - его троюродной сестры; предполагаемый портрет Н.О. Пушкиной (</a:t>
            </a:r>
            <a:r>
              <a:rPr lang="ru-RU" dirty="0" err="1" smtClean="0"/>
              <a:t>неизв</a:t>
            </a:r>
            <a:r>
              <a:rPr lang="ru-RU" dirty="0" smtClean="0"/>
              <a:t>. худ., холст, масло, копия); В.Л. Пушкина (рис. Ж. </a:t>
            </a:r>
            <a:r>
              <a:rPr lang="ru-RU" dirty="0" err="1" smtClean="0"/>
              <a:t>Вивьена</a:t>
            </a:r>
            <a:r>
              <a:rPr lang="ru-RU" dirty="0" smtClean="0"/>
              <a:t>, 1823, копия) - дяди поэта. Экспонируется акварель «Две собаки», предположительно написанная О.С. Пушкиной (Павлищевой). Из окон зальца открывается вид на ландшафт, воспетый поэтом в романе «Евгений Онегин», стихотворении «Деревня».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6354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38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effectLst/>
              </a:rPr>
              <a:t>Кабинет </a:t>
            </a:r>
            <a:r>
              <a:rPr lang="ru-RU" dirty="0" smtClean="0">
                <a:effectLst/>
              </a:rPr>
              <a:t>А.С. Пушкина воссоздан по воспоминаниям современников, переписке поэта, его произведениям. Здесь находятся мемориальные вещи, связанные с памятью о поэте: </a:t>
            </a:r>
            <a:r>
              <a:rPr lang="ru-RU" b="1" dirty="0" smtClean="0">
                <a:effectLst/>
              </a:rPr>
              <a:t>стол письменный из </a:t>
            </a:r>
            <a:r>
              <a:rPr lang="ru-RU" b="1" dirty="0" err="1" smtClean="0">
                <a:effectLst/>
              </a:rPr>
              <a:t>Тригорского</a:t>
            </a:r>
            <a:r>
              <a:rPr lang="ru-RU" b="1" dirty="0" smtClean="0">
                <a:effectLst/>
              </a:rPr>
              <a:t> красного дерева конца XVIII - начала XIX вв., кресло тверских друзей поэта, этажерка сына поэта Г.А. Пушкина, скамеечка подножная А.П. Керн, чернильница из имения Гончаровых Полотняный завод (2-ая полов. XVIII в.), подсвечник с колпачком и щипцами (серебро, 1831г.), подставка для перьев, трость А.С. Пушкина.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2" y="1628800"/>
            <a:ext cx="3962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81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- людская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Кухня-людская</a:t>
            </a:r>
            <a:r>
              <a:rPr lang="ru-RU" dirty="0" smtClean="0">
                <a:effectLst/>
              </a:rPr>
              <a:t> расположена справа от входа в дом-музей. Флигель восстановлен в 1951 году.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43865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4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4674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9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Дом – музей Пушкина</vt:lpstr>
      <vt:lpstr>Михайловское</vt:lpstr>
      <vt:lpstr>Дом - музей</vt:lpstr>
      <vt:lpstr>Комната родителей</vt:lpstr>
      <vt:lpstr>Гостиная</vt:lpstr>
      <vt:lpstr>Кабинет</vt:lpstr>
      <vt:lpstr>Кухня - людская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– музей Пушкина</dc:title>
  <dc:creator>Арина</dc:creator>
  <cp:lastModifiedBy>Арина</cp:lastModifiedBy>
  <cp:revision>2</cp:revision>
  <dcterms:created xsi:type="dcterms:W3CDTF">2016-05-10T18:29:43Z</dcterms:created>
  <dcterms:modified xsi:type="dcterms:W3CDTF">2016-05-10T18:47:05Z</dcterms:modified>
</cp:coreProperties>
</file>